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40"/>
  </p:notesMasterIdLst>
  <p:sldIdLst>
    <p:sldId id="378" r:id="rId5"/>
    <p:sldId id="354" r:id="rId6"/>
    <p:sldId id="335" r:id="rId7"/>
    <p:sldId id="400" r:id="rId8"/>
    <p:sldId id="404" r:id="rId9"/>
    <p:sldId id="385" r:id="rId10"/>
    <p:sldId id="383" r:id="rId11"/>
    <p:sldId id="406" r:id="rId12"/>
    <p:sldId id="357" r:id="rId13"/>
    <p:sldId id="363" r:id="rId14"/>
    <p:sldId id="364" r:id="rId15"/>
    <p:sldId id="366" r:id="rId16"/>
    <p:sldId id="407" r:id="rId17"/>
    <p:sldId id="359" r:id="rId18"/>
    <p:sldId id="377" r:id="rId19"/>
    <p:sldId id="405" r:id="rId20"/>
    <p:sldId id="356" r:id="rId21"/>
    <p:sldId id="380" r:id="rId22"/>
    <p:sldId id="381" r:id="rId23"/>
    <p:sldId id="410" r:id="rId24"/>
    <p:sldId id="411" r:id="rId25"/>
    <p:sldId id="417" r:id="rId26"/>
    <p:sldId id="425" r:id="rId27"/>
    <p:sldId id="382" r:id="rId28"/>
    <p:sldId id="416" r:id="rId29"/>
    <p:sldId id="409" r:id="rId30"/>
    <p:sldId id="412" r:id="rId31"/>
    <p:sldId id="421" r:id="rId32"/>
    <p:sldId id="420" r:id="rId33"/>
    <p:sldId id="422" r:id="rId34"/>
    <p:sldId id="415" r:id="rId35"/>
    <p:sldId id="424" r:id="rId36"/>
    <p:sldId id="376" r:id="rId37"/>
    <p:sldId id="423" r:id="rId38"/>
    <p:sldId id="41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Verstappen" initials="AV" lastIdx="2" clrIdx="0">
    <p:extLst>
      <p:ext uri="{19B8F6BF-5375-455C-9EA6-DF929625EA0E}">
        <p15:presenceInfo xmlns:p15="http://schemas.microsoft.com/office/powerpoint/2012/main" userId="S::Alex.Verstappen@BrightCubes.nl::90a03e5a-0264-4093-9c95-a2032ab65f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9938"/>
    <a:srgbClr val="DEF2E9"/>
    <a:srgbClr val="D4DCE8"/>
    <a:srgbClr val="F6DFC0"/>
    <a:srgbClr val="31AE76"/>
    <a:srgbClr val="303233"/>
    <a:srgbClr val="9F7D51"/>
    <a:srgbClr val="8C7558"/>
    <a:srgbClr val="EBB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0D2526-F787-4119-9DB0-471611BFB9B3}" v="1137" dt="2023-02-07T14:51:32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3" autoAdjust="0"/>
    <p:restoredTop sz="90632" autoAdjust="0"/>
  </p:normalViewPr>
  <p:slideViewPr>
    <p:cSldViewPr snapToGrid="0">
      <p:cViewPr varScale="1">
        <p:scale>
          <a:sx n="102" d="100"/>
          <a:sy n="102" d="100"/>
        </p:scale>
        <p:origin x="294" y="63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de Jong" userId="b7b9d7aa-b6a8-4f78-85c5-a71428366811" providerId="ADAL" clId="{960D2526-F787-4119-9DB0-471611BFB9B3}"/>
    <pc:docChg chg="undo redo custSel addSld delSld modSld">
      <pc:chgData name="Tommy de Jong" userId="b7b9d7aa-b6a8-4f78-85c5-a71428366811" providerId="ADAL" clId="{960D2526-F787-4119-9DB0-471611BFB9B3}" dt="2023-02-07T14:51:32.047" v="3243" actId="20577"/>
      <pc:docMkLst>
        <pc:docMk/>
      </pc:docMkLst>
      <pc:sldChg chg="modSp mod">
        <pc:chgData name="Tommy de Jong" userId="b7b9d7aa-b6a8-4f78-85c5-a71428366811" providerId="ADAL" clId="{960D2526-F787-4119-9DB0-471611BFB9B3}" dt="2023-01-31T10:56:39.520" v="82" actId="1076"/>
        <pc:sldMkLst>
          <pc:docMk/>
          <pc:sldMk cId="484404675" sldId="354"/>
        </pc:sldMkLst>
        <pc:spChg chg="mod">
          <ac:chgData name="Tommy de Jong" userId="b7b9d7aa-b6a8-4f78-85c5-a71428366811" providerId="ADAL" clId="{960D2526-F787-4119-9DB0-471611BFB9B3}" dt="2023-01-31T10:56:39.520" v="82" actId="1076"/>
          <ac:spMkLst>
            <pc:docMk/>
            <pc:sldMk cId="484404675" sldId="354"/>
            <ac:spMk id="3" creationId="{30716C2A-E89F-4740-873E-3C6368492891}"/>
          </ac:spMkLst>
        </pc:spChg>
      </pc:sldChg>
      <pc:sldChg chg="addSp modSp mod">
        <pc:chgData name="Tommy de Jong" userId="b7b9d7aa-b6a8-4f78-85c5-a71428366811" providerId="ADAL" clId="{960D2526-F787-4119-9DB0-471611BFB9B3}" dt="2023-01-31T14:52:24.280" v="1987" actId="1076"/>
        <pc:sldMkLst>
          <pc:docMk/>
          <pc:sldMk cId="4005832881" sldId="356"/>
        </pc:sldMkLst>
        <pc:spChg chg="mod">
          <ac:chgData name="Tommy de Jong" userId="b7b9d7aa-b6a8-4f78-85c5-a71428366811" providerId="ADAL" clId="{960D2526-F787-4119-9DB0-471611BFB9B3}" dt="2023-01-31T14:52:18.535" v="1986" actId="20577"/>
          <ac:spMkLst>
            <pc:docMk/>
            <pc:sldMk cId="4005832881" sldId="356"/>
            <ac:spMk id="3" creationId="{48D21E30-0BDA-4D33-AEC3-81784A6C95A5}"/>
          </ac:spMkLst>
        </pc:spChg>
        <pc:graphicFrameChg chg="add mod">
          <ac:chgData name="Tommy de Jong" userId="b7b9d7aa-b6a8-4f78-85c5-a71428366811" providerId="ADAL" clId="{960D2526-F787-4119-9DB0-471611BFB9B3}" dt="2023-01-31T14:52:24.280" v="1987" actId="1076"/>
          <ac:graphicFrameMkLst>
            <pc:docMk/>
            <pc:sldMk cId="4005832881" sldId="356"/>
            <ac:graphicFrameMk id="5" creationId="{908434F6-418F-A7C6-46B3-40B9D55D7C63}"/>
          </ac:graphicFrameMkLst>
        </pc:graphicFrameChg>
        <pc:picChg chg="mod">
          <ac:chgData name="Tommy de Jong" userId="b7b9d7aa-b6a8-4f78-85c5-a71428366811" providerId="ADAL" clId="{960D2526-F787-4119-9DB0-471611BFB9B3}" dt="2023-01-31T14:52:07.647" v="1982" actId="1076"/>
          <ac:picMkLst>
            <pc:docMk/>
            <pc:sldMk cId="4005832881" sldId="356"/>
            <ac:picMk id="9218" creationId="{052D1947-A1B1-4799-AC52-47EA96C28F13}"/>
          </ac:picMkLst>
        </pc:picChg>
      </pc:sldChg>
      <pc:sldChg chg="modSp mod">
        <pc:chgData name="Tommy de Jong" userId="b7b9d7aa-b6a8-4f78-85c5-a71428366811" providerId="ADAL" clId="{960D2526-F787-4119-9DB0-471611BFB9B3}" dt="2023-01-31T10:58:55.591" v="85" actId="1076"/>
        <pc:sldMkLst>
          <pc:docMk/>
          <pc:sldMk cId="2691593339" sldId="357"/>
        </pc:sldMkLst>
        <pc:spChg chg="mod">
          <ac:chgData name="Tommy de Jong" userId="b7b9d7aa-b6a8-4f78-85c5-a71428366811" providerId="ADAL" clId="{960D2526-F787-4119-9DB0-471611BFB9B3}" dt="2023-01-31T10:58:55.591" v="85" actId="1076"/>
          <ac:spMkLst>
            <pc:docMk/>
            <pc:sldMk cId="2691593339" sldId="357"/>
            <ac:spMk id="3" creationId="{5A617DA9-55CC-4618-A9A3-CEFCE42037D7}"/>
          </ac:spMkLst>
        </pc:spChg>
      </pc:sldChg>
      <pc:sldChg chg="addSp delSp modSp mod">
        <pc:chgData name="Tommy de Jong" userId="b7b9d7aa-b6a8-4f78-85c5-a71428366811" providerId="ADAL" clId="{960D2526-F787-4119-9DB0-471611BFB9B3}" dt="2023-01-31T14:48:03.457" v="1932" actId="1076"/>
        <pc:sldMkLst>
          <pc:docMk/>
          <pc:sldMk cId="4285024326" sldId="359"/>
        </pc:sldMkLst>
        <pc:spChg chg="del mod">
          <ac:chgData name="Tommy de Jong" userId="b7b9d7aa-b6a8-4f78-85c5-a71428366811" providerId="ADAL" clId="{960D2526-F787-4119-9DB0-471611BFB9B3}" dt="2023-01-31T14:47:57.903" v="1930" actId="478"/>
          <ac:spMkLst>
            <pc:docMk/>
            <pc:sldMk cId="4285024326" sldId="359"/>
            <ac:spMk id="3" creationId="{10C7D1F0-994B-4E4B-A4E4-A2313580E27F}"/>
          </ac:spMkLst>
        </pc:spChg>
        <pc:spChg chg="add del mod">
          <ac:chgData name="Tommy de Jong" userId="b7b9d7aa-b6a8-4f78-85c5-a71428366811" providerId="ADAL" clId="{960D2526-F787-4119-9DB0-471611BFB9B3}" dt="2023-01-31T14:48:00.132" v="1931" actId="478"/>
          <ac:spMkLst>
            <pc:docMk/>
            <pc:sldMk cId="4285024326" sldId="359"/>
            <ac:spMk id="6" creationId="{1A2FB146-F024-9EA2-22F9-2B10FF4C36A9}"/>
          </ac:spMkLst>
        </pc:spChg>
        <pc:spChg chg="mod">
          <ac:chgData name="Tommy de Jong" userId="b7b9d7aa-b6a8-4f78-85c5-a71428366811" providerId="ADAL" clId="{960D2526-F787-4119-9DB0-471611BFB9B3}" dt="2023-01-31T14:48:03.457" v="1932" actId="1076"/>
          <ac:spMkLst>
            <pc:docMk/>
            <pc:sldMk cId="4285024326" sldId="359"/>
            <ac:spMk id="19" creationId="{A6B07AB8-C4CD-4B02-9BF1-43FBA7DC2A50}"/>
          </ac:spMkLst>
        </pc:spChg>
        <pc:spChg chg="mod">
          <ac:chgData name="Tommy de Jong" userId="b7b9d7aa-b6a8-4f78-85c5-a71428366811" providerId="ADAL" clId="{960D2526-F787-4119-9DB0-471611BFB9B3}" dt="2023-01-31T14:48:03.457" v="1932" actId="1076"/>
          <ac:spMkLst>
            <pc:docMk/>
            <pc:sldMk cId="4285024326" sldId="359"/>
            <ac:spMk id="23" creationId="{8B5FAB58-7E7B-43A5-9C74-ADED1FA216DD}"/>
          </ac:spMkLst>
        </pc:spChg>
        <pc:grpChg chg="mod">
          <ac:chgData name="Tommy de Jong" userId="b7b9d7aa-b6a8-4f78-85c5-a71428366811" providerId="ADAL" clId="{960D2526-F787-4119-9DB0-471611BFB9B3}" dt="2023-01-31T14:48:03.457" v="1932" actId="1076"/>
          <ac:grpSpMkLst>
            <pc:docMk/>
            <pc:sldMk cId="4285024326" sldId="359"/>
            <ac:grpSpMk id="20" creationId="{94BBB9AE-A0F3-47E8-8611-90A176A73609}"/>
          </ac:grpSpMkLst>
        </pc:grpChg>
        <pc:grpChg chg="mod">
          <ac:chgData name="Tommy de Jong" userId="b7b9d7aa-b6a8-4f78-85c5-a71428366811" providerId="ADAL" clId="{960D2526-F787-4119-9DB0-471611BFB9B3}" dt="2023-01-31T14:48:03.457" v="1932" actId="1076"/>
          <ac:grpSpMkLst>
            <pc:docMk/>
            <pc:sldMk cId="4285024326" sldId="359"/>
            <ac:grpSpMk id="21" creationId="{1BF2722B-6878-4609-94AF-E5F99EB8FF5F}"/>
          </ac:grpSpMkLst>
        </pc:grpChg>
        <pc:picChg chg="mod">
          <ac:chgData name="Tommy de Jong" userId="b7b9d7aa-b6a8-4f78-85c5-a71428366811" providerId="ADAL" clId="{960D2526-F787-4119-9DB0-471611BFB9B3}" dt="2023-01-31T14:48:03.457" v="1932" actId="1076"/>
          <ac:picMkLst>
            <pc:docMk/>
            <pc:sldMk cId="4285024326" sldId="359"/>
            <ac:picMk id="16" creationId="{E41BE5A5-CE90-4798-9369-13A45542F554}"/>
          </ac:picMkLst>
        </pc:picChg>
        <pc:picChg chg="mod">
          <ac:chgData name="Tommy de Jong" userId="b7b9d7aa-b6a8-4f78-85c5-a71428366811" providerId="ADAL" clId="{960D2526-F787-4119-9DB0-471611BFB9B3}" dt="2023-01-31T14:48:03.457" v="1932" actId="1076"/>
          <ac:picMkLst>
            <pc:docMk/>
            <pc:sldMk cId="4285024326" sldId="359"/>
            <ac:picMk id="18" creationId="{C1A670E5-42A8-4137-8A8C-10BF0CB7800A}"/>
          </ac:picMkLst>
        </pc:picChg>
        <pc:picChg chg="mod">
          <ac:chgData name="Tommy de Jong" userId="b7b9d7aa-b6a8-4f78-85c5-a71428366811" providerId="ADAL" clId="{960D2526-F787-4119-9DB0-471611BFB9B3}" dt="2023-01-31T14:48:03.457" v="1932" actId="1076"/>
          <ac:picMkLst>
            <pc:docMk/>
            <pc:sldMk cId="4285024326" sldId="359"/>
            <ac:picMk id="1026" creationId="{D88F5AF8-0E72-42DC-8BBB-FAEA32B6C5A7}"/>
          </ac:picMkLst>
        </pc:picChg>
        <pc:picChg chg="mod">
          <ac:chgData name="Tommy de Jong" userId="b7b9d7aa-b6a8-4f78-85c5-a71428366811" providerId="ADAL" clId="{960D2526-F787-4119-9DB0-471611BFB9B3}" dt="2023-01-31T14:48:03.457" v="1932" actId="1076"/>
          <ac:picMkLst>
            <pc:docMk/>
            <pc:sldMk cId="4285024326" sldId="359"/>
            <ac:picMk id="1028" creationId="{ADF48D05-09A5-4D0D-8D62-56ABA36210A3}"/>
          </ac:picMkLst>
        </pc:picChg>
        <pc:picChg chg="mod">
          <ac:chgData name="Tommy de Jong" userId="b7b9d7aa-b6a8-4f78-85c5-a71428366811" providerId="ADAL" clId="{960D2526-F787-4119-9DB0-471611BFB9B3}" dt="2023-01-31T14:48:03.457" v="1932" actId="1076"/>
          <ac:picMkLst>
            <pc:docMk/>
            <pc:sldMk cId="4285024326" sldId="359"/>
            <ac:picMk id="1032" creationId="{ED504822-F3C6-4C46-86F1-7AF6168C341A}"/>
          </ac:picMkLst>
        </pc:picChg>
      </pc:sldChg>
      <pc:sldChg chg="addSp delSp modSp mod">
        <pc:chgData name="Tommy de Jong" userId="b7b9d7aa-b6a8-4f78-85c5-a71428366811" providerId="ADAL" clId="{960D2526-F787-4119-9DB0-471611BFB9B3}" dt="2023-01-31T16:01:01.223" v="3185" actId="14861"/>
        <pc:sldMkLst>
          <pc:docMk/>
          <pc:sldMk cId="1145979370" sldId="364"/>
        </pc:sldMkLst>
        <pc:spChg chg="mod">
          <ac:chgData name="Tommy de Jong" userId="b7b9d7aa-b6a8-4f78-85c5-a71428366811" providerId="ADAL" clId="{960D2526-F787-4119-9DB0-471611BFB9B3}" dt="2023-01-31T16:01:01.223" v="3185" actId="14861"/>
          <ac:spMkLst>
            <pc:docMk/>
            <pc:sldMk cId="1145979370" sldId="364"/>
            <ac:spMk id="3" creationId="{FAAF30D1-0FD3-4700-A40D-E24E9B274195}"/>
          </ac:spMkLst>
        </pc:spChg>
        <pc:spChg chg="add mod">
          <ac:chgData name="Tommy de Jong" userId="b7b9d7aa-b6a8-4f78-85c5-a71428366811" providerId="ADAL" clId="{960D2526-F787-4119-9DB0-471611BFB9B3}" dt="2023-01-31T10:59:19.217" v="86"/>
          <ac:spMkLst>
            <pc:docMk/>
            <pc:sldMk cId="1145979370" sldId="364"/>
            <ac:spMk id="9" creationId="{6434862D-1F64-EE6D-5CD0-B48D8D444DEA}"/>
          </ac:spMkLst>
        </pc:spChg>
        <pc:picChg chg="mod">
          <ac:chgData name="Tommy de Jong" userId="b7b9d7aa-b6a8-4f78-85c5-a71428366811" providerId="ADAL" clId="{960D2526-F787-4119-9DB0-471611BFB9B3}" dt="2023-01-31T16:00:54.766" v="3184" actId="1076"/>
          <ac:picMkLst>
            <pc:docMk/>
            <pc:sldMk cId="1145979370" sldId="364"/>
            <ac:picMk id="6" creationId="{B3577C73-0FB7-4A8D-93E0-601C49B9F0A4}"/>
          </ac:picMkLst>
        </pc:picChg>
        <pc:picChg chg="add del mod">
          <ac:chgData name="Tommy de Jong" userId="b7b9d7aa-b6a8-4f78-85c5-a71428366811" providerId="ADAL" clId="{960D2526-F787-4119-9DB0-471611BFB9B3}" dt="2023-01-31T16:00:54.766" v="3184" actId="1076"/>
          <ac:picMkLst>
            <pc:docMk/>
            <pc:sldMk cId="1145979370" sldId="364"/>
            <ac:picMk id="5122" creationId="{52FFF152-3E4B-3666-A144-6BFF4FCD9355}"/>
          </ac:picMkLst>
        </pc:picChg>
      </pc:sldChg>
      <pc:sldChg chg="addSp modSp">
        <pc:chgData name="Tommy de Jong" userId="b7b9d7aa-b6a8-4f78-85c5-a71428366811" providerId="ADAL" clId="{960D2526-F787-4119-9DB0-471611BFB9B3}" dt="2023-01-31T10:59:20.822" v="87"/>
        <pc:sldMkLst>
          <pc:docMk/>
          <pc:sldMk cId="2172667703" sldId="366"/>
        </pc:sldMkLst>
        <pc:spChg chg="add mod">
          <ac:chgData name="Tommy de Jong" userId="b7b9d7aa-b6a8-4f78-85c5-a71428366811" providerId="ADAL" clId="{960D2526-F787-4119-9DB0-471611BFB9B3}" dt="2023-01-31T10:59:20.822" v="87"/>
          <ac:spMkLst>
            <pc:docMk/>
            <pc:sldMk cId="2172667703" sldId="366"/>
            <ac:spMk id="7" creationId="{502A04EF-71EB-2574-B2BF-65D640AD4B15}"/>
          </ac:spMkLst>
        </pc:spChg>
      </pc:sldChg>
      <pc:sldChg chg="modSp mod">
        <pc:chgData name="Tommy de Jong" userId="b7b9d7aa-b6a8-4f78-85c5-a71428366811" providerId="ADAL" clId="{960D2526-F787-4119-9DB0-471611BFB9B3}" dt="2023-01-31T15:13:32.921" v="2271" actId="1076"/>
        <pc:sldMkLst>
          <pc:docMk/>
          <pc:sldMk cId="2008223945" sldId="376"/>
        </pc:sldMkLst>
        <pc:spChg chg="mod">
          <ac:chgData name="Tommy de Jong" userId="b7b9d7aa-b6a8-4f78-85c5-a71428366811" providerId="ADAL" clId="{960D2526-F787-4119-9DB0-471611BFB9B3}" dt="2023-01-31T15:13:27.943" v="2270" actId="14861"/>
          <ac:spMkLst>
            <pc:docMk/>
            <pc:sldMk cId="2008223945" sldId="376"/>
            <ac:spMk id="3" creationId="{90CD2C9A-C654-49E6-9D32-E957FF6DFEA1}"/>
          </ac:spMkLst>
        </pc:spChg>
        <pc:picChg chg="mod">
          <ac:chgData name="Tommy de Jong" userId="b7b9d7aa-b6a8-4f78-85c5-a71428366811" providerId="ADAL" clId="{960D2526-F787-4119-9DB0-471611BFB9B3}" dt="2023-01-31T15:13:32.921" v="2271" actId="1076"/>
          <ac:picMkLst>
            <pc:docMk/>
            <pc:sldMk cId="2008223945" sldId="376"/>
            <ac:picMk id="1026" creationId="{6336547C-F060-4BD0-A951-F413E41D2E29}"/>
          </ac:picMkLst>
        </pc:picChg>
      </pc:sldChg>
      <pc:sldChg chg="modSp mod modAnim">
        <pc:chgData name="Tommy de Jong" userId="b7b9d7aa-b6a8-4f78-85c5-a71428366811" providerId="ADAL" clId="{960D2526-F787-4119-9DB0-471611BFB9B3}" dt="2023-01-31T15:04:39.547" v="2188"/>
        <pc:sldMkLst>
          <pc:docMk/>
          <pc:sldMk cId="11798237" sldId="377"/>
        </pc:sldMkLst>
        <pc:spChg chg="mod">
          <ac:chgData name="Tommy de Jong" userId="b7b9d7aa-b6a8-4f78-85c5-a71428366811" providerId="ADAL" clId="{960D2526-F787-4119-9DB0-471611BFB9B3}" dt="2023-01-31T15:03:47.947" v="2184" actId="20577"/>
          <ac:spMkLst>
            <pc:docMk/>
            <pc:sldMk cId="11798237" sldId="377"/>
            <ac:spMk id="3" creationId="{4AB62185-AEDD-4945-8228-0C60D52E5D0D}"/>
          </ac:spMkLst>
        </pc:spChg>
        <pc:picChg chg="mod">
          <ac:chgData name="Tommy de Jong" userId="b7b9d7aa-b6a8-4f78-85c5-a71428366811" providerId="ADAL" clId="{960D2526-F787-4119-9DB0-471611BFB9B3}" dt="2023-01-31T14:25:53.694" v="1003" actId="1076"/>
          <ac:picMkLst>
            <pc:docMk/>
            <pc:sldMk cId="11798237" sldId="377"/>
            <ac:picMk id="4" creationId="{E6B17584-F9F9-CA0E-4A31-34002C47D294}"/>
          </ac:picMkLst>
        </pc:picChg>
      </pc:sldChg>
      <pc:sldChg chg="modSp mod">
        <pc:chgData name="Tommy de Jong" userId="b7b9d7aa-b6a8-4f78-85c5-a71428366811" providerId="ADAL" clId="{960D2526-F787-4119-9DB0-471611BFB9B3}" dt="2023-01-31T14:19:25.187" v="1001" actId="403"/>
        <pc:sldMkLst>
          <pc:docMk/>
          <pc:sldMk cId="291432995" sldId="378"/>
        </pc:sldMkLst>
        <pc:spChg chg="mod">
          <ac:chgData name="Tommy de Jong" userId="b7b9d7aa-b6a8-4f78-85c5-a71428366811" providerId="ADAL" clId="{960D2526-F787-4119-9DB0-471611BFB9B3}" dt="2023-01-31T14:19:25.187" v="1001" actId="403"/>
          <ac:spMkLst>
            <pc:docMk/>
            <pc:sldMk cId="291432995" sldId="378"/>
            <ac:spMk id="3" creationId="{1BAE5F06-4511-4FED-903B-61F50EDC7712}"/>
          </ac:spMkLst>
        </pc:spChg>
      </pc:sldChg>
      <pc:sldChg chg="modSp mod">
        <pc:chgData name="Tommy de Jong" userId="b7b9d7aa-b6a8-4f78-85c5-a71428366811" providerId="ADAL" clId="{960D2526-F787-4119-9DB0-471611BFB9B3}" dt="2023-01-31T15:01:46.446" v="2121" actId="14100"/>
        <pc:sldMkLst>
          <pc:docMk/>
          <pc:sldMk cId="4036210888" sldId="380"/>
        </pc:sldMkLst>
        <pc:cxnChg chg="mod">
          <ac:chgData name="Tommy de Jong" userId="b7b9d7aa-b6a8-4f78-85c5-a71428366811" providerId="ADAL" clId="{960D2526-F787-4119-9DB0-471611BFB9B3}" dt="2023-01-31T14:01:48.309" v="918" actId="14100"/>
          <ac:cxnSpMkLst>
            <pc:docMk/>
            <pc:sldMk cId="4036210888" sldId="380"/>
            <ac:cxnSpMk id="6" creationId="{849C348F-22A9-E0E6-D6A1-E9EA9F7A821A}"/>
          </ac:cxnSpMkLst>
        </pc:cxnChg>
        <pc:cxnChg chg="mod">
          <ac:chgData name="Tommy de Jong" userId="b7b9d7aa-b6a8-4f78-85c5-a71428366811" providerId="ADAL" clId="{960D2526-F787-4119-9DB0-471611BFB9B3}" dt="2023-01-31T15:01:46.446" v="2121" actId="14100"/>
          <ac:cxnSpMkLst>
            <pc:docMk/>
            <pc:sldMk cId="4036210888" sldId="380"/>
            <ac:cxnSpMk id="8" creationId="{C48BABCC-1538-ED42-C468-865170565222}"/>
          </ac:cxnSpMkLst>
        </pc:cxnChg>
        <pc:cxnChg chg="mod">
          <ac:chgData name="Tommy de Jong" userId="b7b9d7aa-b6a8-4f78-85c5-a71428366811" providerId="ADAL" clId="{960D2526-F787-4119-9DB0-471611BFB9B3}" dt="2023-01-31T14:02:23.513" v="920" actId="14100"/>
          <ac:cxnSpMkLst>
            <pc:docMk/>
            <pc:sldMk cId="4036210888" sldId="380"/>
            <ac:cxnSpMk id="12" creationId="{CBE9CBDC-8A97-3847-FD0A-FDD315BBBC92}"/>
          </ac:cxnSpMkLst>
        </pc:cxnChg>
      </pc:sldChg>
      <pc:sldChg chg="addSp delSp modSp mod">
        <pc:chgData name="Tommy de Jong" userId="b7b9d7aa-b6a8-4f78-85c5-a71428366811" providerId="ADAL" clId="{960D2526-F787-4119-9DB0-471611BFB9B3}" dt="2023-01-31T16:05:33.411" v="3222" actId="1037"/>
        <pc:sldMkLst>
          <pc:docMk/>
          <pc:sldMk cId="570840918" sldId="381"/>
        </pc:sldMkLst>
        <pc:spChg chg="del">
          <ac:chgData name="Tommy de Jong" userId="b7b9d7aa-b6a8-4f78-85c5-a71428366811" providerId="ADAL" clId="{960D2526-F787-4119-9DB0-471611BFB9B3}" dt="2023-01-31T14:53:02.507" v="1990" actId="478"/>
          <ac:spMkLst>
            <pc:docMk/>
            <pc:sldMk cId="570840918" sldId="381"/>
            <ac:spMk id="18" creationId="{6ABBBA9C-516B-6C04-46FD-577905E2178B}"/>
          </ac:spMkLst>
        </pc:spChg>
        <pc:spChg chg="add mod">
          <ac:chgData name="Tommy de Jong" userId="b7b9d7aa-b6a8-4f78-85c5-a71428366811" providerId="ADAL" clId="{960D2526-F787-4119-9DB0-471611BFB9B3}" dt="2023-01-31T16:05:33.411" v="3222" actId="1037"/>
          <ac:spMkLst>
            <pc:docMk/>
            <pc:sldMk cId="570840918" sldId="381"/>
            <ac:spMk id="46" creationId="{8822C6A9-E587-09E1-2BAB-1042F3F2EBD9}"/>
          </ac:spMkLst>
        </pc:spChg>
        <pc:spChg chg="mod">
          <ac:chgData name="Tommy de Jong" userId="b7b9d7aa-b6a8-4f78-85c5-a71428366811" providerId="ADAL" clId="{960D2526-F787-4119-9DB0-471611BFB9B3}" dt="2023-01-31T16:04:40.945" v="3190" actId="14100"/>
          <ac:spMkLst>
            <pc:docMk/>
            <pc:sldMk cId="570840918" sldId="381"/>
            <ac:spMk id="51" creationId="{8B417197-B2DE-C8CC-1F2E-B9457AE3F8F1}"/>
          </ac:spMkLst>
        </pc:spChg>
        <pc:spChg chg="mod">
          <ac:chgData name="Tommy de Jong" userId="b7b9d7aa-b6a8-4f78-85c5-a71428366811" providerId="ADAL" clId="{960D2526-F787-4119-9DB0-471611BFB9B3}" dt="2023-01-31T16:04:40.945" v="3190" actId="14100"/>
          <ac:spMkLst>
            <pc:docMk/>
            <pc:sldMk cId="570840918" sldId="381"/>
            <ac:spMk id="54" creationId="{57BE81AB-9679-0B30-A693-93829601B39E}"/>
          </ac:spMkLst>
        </pc:spChg>
        <pc:grpChg chg="add mod">
          <ac:chgData name="Tommy de Jong" userId="b7b9d7aa-b6a8-4f78-85c5-a71428366811" providerId="ADAL" clId="{960D2526-F787-4119-9DB0-471611BFB9B3}" dt="2023-01-31T16:04:40.945" v="3190" actId="14100"/>
          <ac:grpSpMkLst>
            <pc:docMk/>
            <pc:sldMk cId="570840918" sldId="381"/>
            <ac:grpSpMk id="49" creationId="{08C6B0AD-DE81-9943-2B04-6BB13283EF82}"/>
          </ac:grpSpMkLst>
        </pc:grpChg>
        <pc:grpChg chg="add mod">
          <ac:chgData name="Tommy de Jong" userId="b7b9d7aa-b6a8-4f78-85c5-a71428366811" providerId="ADAL" clId="{960D2526-F787-4119-9DB0-471611BFB9B3}" dt="2023-01-31T16:04:40.945" v="3190" actId="14100"/>
          <ac:grpSpMkLst>
            <pc:docMk/>
            <pc:sldMk cId="570840918" sldId="381"/>
            <ac:grpSpMk id="52" creationId="{C911CC31-5D79-4FF7-7115-837BEF093F19}"/>
          </ac:grpSpMkLst>
        </pc:grpChg>
        <pc:graphicFrameChg chg="del">
          <ac:chgData name="Tommy de Jong" userId="b7b9d7aa-b6a8-4f78-85c5-a71428366811" providerId="ADAL" clId="{960D2526-F787-4119-9DB0-471611BFB9B3}" dt="2023-01-31T14:52:01.984" v="1979" actId="21"/>
          <ac:graphicFrameMkLst>
            <pc:docMk/>
            <pc:sldMk cId="570840918" sldId="381"/>
            <ac:graphicFrameMk id="25" creationId="{2A4A8359-09E5-9E7C-5786-FE60B02C2F58}"/>
          </ac:graphicFrameMkLst>
        </pc:graphicFrameChg>
        <pc:picChg chg="del">
          <ac:chgData name="Tommy de Jong" userId="b7b9d7aa-b6a8-4f78-85c5-a71428366811" providerId="ADAL" clId="{960D2526-F787-4119-9DB0-471611BFB9B3}" dt="2023-01-31T14:53:01.100" v="1989" actId="478"/>
          <ac:picMkLst>
            <pc:docMk/>
            <pc:sldMk cId="570840918" sldId="381"/>
            <ac:picMk id="15" creationId="{C1D06FD0-22DA-7285-6C25-4D7015C797D3}"/>
          </ac:picMkLst>
        </pc:picChg>
        <pc:picChg chg="del">
          <ac:chgData name="Tommy de Jong" userId="b7b9d7aa-b6a8-4f78-85c5-a71428366811" providerId="ADAL" clId="{960D2526-F787-4119-9DB0-471611BFB9B3}" dt="2023-01-31T14:52:04.163" v="1980" actId="478"/>
          <ac:picMkLst>
            <pc:docMk/>
            <pc:sldMk cId="570840918" sldId="381"/>
            <ac:picMk id="28" creationId="{D74DDEEC-8881-552C-7EB4-A72DAADA1E47}"/>
          </ac:picMkLst>
        </pc:picChg>
        <pc:picChg chg="add del mod">
          <ac:chgData name="Tommy de Jong" userId="b7b9d7aa-b6a8-4f78-85c5-a71428366811" providerId="ADAL" clId="{960D2526-F787-4119-9DB0-471611BFB9B3}" dt="2023-01-31T16:04:33.978" v="3186" actId="478"/>
          <ac:picMkLst>
            <pc:docMk/>
            <pc:sldMk cId="570840918" sldId="381"/>
            <ac:picMk id="44" creationId="{48767D16-12F0-6FAE-77D6-D85E9E6CCA57}"/>
          </ac:picMkLst>
        </pc:picChg>
        <pc:picChg chg="add mod">
          <ac:chgData name="Tommy de Jong" userId="b7b9d7aa-b6a8-4f78-85c5-a71428366811" providerId="ADAL" clId="{960D2526-F787-4119-9DB0-471611BFB9B3}" dt="2023-01-31T16:05:33.411" v="3222" actId="1037"/>
          <ac:picMkLst>
            <pc:docMk/>
            <pc:sldMk cId="570840918" sldId="381"/>
            <ac:picMk id="45" creationId="{24828FFC-040F-0B2E-204F-597D1DD18FCD}"/>
          </ac:picMkLst>
        </pc:picChg>
        <pc:picChg chg="add mod">
          <ac:chgData name="Tommy de Jong" userId="b7b9d7aa-b6a8-4f78-85c5-a71428366811" providerId="ADAL" clId="{960D2526-F787-4119-9DB0-471611BFB9B3}" dt="2023-01-31T16:04:40.945" v="3190" actId="14100"/>
          <ac:picMkLst>
            <pc:docMk/>
            <pc:sldMk cId="570840918" sldId="381"/>
            <ac:picMk id="47" creationId="{2D97897A-5F26-629A-196A-6002FF391D64}"/>
          </ac:picMkLst>
        </pc:picChg>
        <pc:picChg chg="add mod">
          <ac:chgData name="Tommy de Jong" userId="b7b9d7aa-b6a8-4f78-85c5-a71428366811" providerId="ADAL" clId="{960D2526-F787-4119-9DB0-471611BFB9B3}" dt="2023-01-31T16:04:40.945" v="3190" actId="14100"/>
          <ac:picMkLst>
            <pc:docMk/>
            <pc:sldMk cId="570840918" sldId="381"/>
            <ac:picMk id="48" creationId="{112882DC-3F70-4091-61F6-F9A366BF0222}"/>
          </ac:picMkLst>
        </pc:picChg>
        <pc:picChg chg="mod">
          <ac:chgData name="Tommy de Jong" userId="b7b9d7aa-b6a8-4f78-85c5-a71428366811" providerId="ADAL" clId="{960D2526-F787-4119-9DB0-471611BFB9B3}" dt="2023-01-31T16:04:40.945" v="3190" actId="14100"/>
          <ac:picMkLst>
            <pc:docMk/>
            <pc:sldMk cId="570840918" sldId="381"/>
            <ac:picMk id="50" creationId="{205AF520-7235-239C-84DD-54E882A6F0BF}"/>
          </ac:picMkLst>
        </pc:picChg>
        <pc:picChg chg="mod">
          <ac:chgData name="Tommy de Jong" userId="b7b9d7aa-b6a8-4f78-85c5-a71428366811" providerId="ADAL" clId="{960D2526-F787-4119-9DB0-471611BFB9B3}" dt="2023-01-31T16:04:40.945" v="3190" actId="14100"/>
          <ac:picMkLst>
            <pc:docMk/>
            <pc:sldMk cId="570840918" sldId="381"/>
            <ac:picMk id="53" creationId="{EEDDE7B8-865B-348C-7333-CD41704959FB}"/>
          </ac:picMkLst>
        </pc:picChg>
        <pc:picChg chg="add mod">
          <ac:chgData name="Tommy de Jong" userId="b7b9d7aa-b6a8-4f78-85c5-a71428366811" providerId="ADAL" clId="{960D2526-F787-4119-9DB0-471611BFB9B3}" dt="2023-01-31T16:04:40.945" v="3190" actId="14100"/>
          <ac:picMkLst>
            <pc:docMk/>
            <pc:sldMk cId="570840918" sldId="381"/>
            <ac:picMk id="55" creationId="{3EF7B855-0944-AA1F-4DCF-727E4E3CAED2}"/>
          </ac:picMkLst>
        </pc:picChg>
        <pc:picChg chg="mod">
          <ac:chgData name="Tommy de Jong" userId="b7b9d7aa-b6a8-4f78-85c5-a71428366811" providerId="ADAL" clId="{960D2526-F787-4119-9DB0-471611BFB9B3}" dt="2023-01-31T16:05:33.411" v="3222" actId="1037"/>
          <ac:picMkLst>
            <pc:docMk/>
            <pc:sldMk cId="570840918" sldId="381"/>
            <ac:picMk id="3074" creationId="{D25C8B3B-ECB1-401C-81EB-7DC9976AEA85}"/>
          </ac:picMkLst>
        </pc:picChg>
        <pc:cxnChg chg="add mod">
          <ac:chgData name="Tommy de Jong" userId="b7b9d7aa-b6a8-4f78-85c5-a71428366811" providerId="ADAL" clId="{960D2526-F787-4119-9DB0-471611BFB9B3}" dt="2023-01-31T16:04:59.857" v="3193" actId="1076"/>
          <ac:cxnSpMkLst>
            <pc:docMk/>
            <pc:sldMk cId="570840918" sldId="381"/>
            <ac:cxnSpMk id="57" creationId="{20BB9F43-0868-F21D-09B6-A28655693E12}"/>
          </ac:cxnSpMkLst>
        </pc:cxnChg>
      </pc:sldChg>
      <pc:sldChg chg="addSp modSp mod">
        <pc:chgData name="Tommy de Jong" userId="b7b9d7aa-b6a8-4f78-85c5-a71428366811" providerId="ADAL" clId="{960D2526-F787-4119-9DB0-471611BFB9B3}" dt="2023-01-31T15:07:07.076" v="2193" actId="1076"/>
        <pc:sldMkLst>
          <pc:docMk/>
          <pc:sldMk cId="761668315" sldId="382"/>
        </pc:sldMkLst>
        <pc:spChg chg="mod">
          <ac:chgData name="Tommy de Jong" userId="b7b9d7aa-b6a8-4f78-85c5-a71428366811" providerId="ADAL" clId="{960D2526-F787-4119-9DB0-471611BFB9B3}" dt="2023-01-31T15:07:00.268" v="2191" actId="20577"/>
          <ac:spMkLst>
            <pc:docMk/>
            <pc:sldMk cId="761668315" sldId="382"/>
            <ac:spMk id="32" creationId="{D3354653-95F0-D584-1D27-77E7D18B8D8F}"/>
          </ac:spMkLst>
        </pc:spChg>
        <pc:spChg chg="add mod">
          <ac:chgData name="Tommy de Jong" userId="b7b9d7aa-b6a8-4f78-85c5-a71428366811" providerId="ADAL" clId="{960D2526-F787-4119-9DB0-471611BFB9B3}" dt="2023-01-31T15:07:07.076" v="2193" actId="1076"/>
          <ac:spMkLst>
            <pc:docMk/>
            <pc:sldMk cId="761668315" sldId="382"/>
            <ac:spMk id="36" creationId="{72C940FB-B284-9B40-D2B7-35E385C05CFC}"/>
          </ac:spMkLst>
        </pc:spChg>
        <pc:picChg chg="mod">
          <ac:chgData name="Tommy de Jong" userId="b7b9d7aa-b6a8-4f78-85c5-a71428366811" providerId="ADAL" clId="{960D2526-F787-4119-9DB0-471611BFB9B3}" dt="2023-01-31T14:29:33.364" v="1022" actId="1076"/>
          <ac:picMkLst>
            <pc:docMk/>
            <pc:sldMk cId="761668315" sldId="382"/>
            <ac:picMk id="34" creationId="{F08A8236-84CD-4571-DBC7-734792702C4C}"/>
          </ac:picMkLst>
        </pc:picChg>
      </pc:sldChg>
      <pc:sldChg chg="modSp add mod modNotesTx">
        <pc:chgData name="Tommy de Jong" userId="b7b9d7aa-b6a8-4f78-85c5-a71428366811" providerId="ADAL" clId="{960D2526-F787-4119-9DB0-471611BFB9B3}" dt="2023-01-31T16:21:54.855" v="3238" actId="20577"/>
        <pc:sldMkLst>
          <pc:docMk/>
          <pc:sldMk cId="2007884316" sldId="383"/>
        </pc:sldMkLst>
        <pc:spChg chg="mod">
          <ac:chgData name="Tommy de Jong" userId="b7b9d7aa-b6a8-4f78-85c5-a71428366811" providerId="ADAL" clId="{960D2526-F787-4119-9DB0-471611BFB9B3}" dt="2023-01-31T16:21:48.291" v="3237" actId="20577"/>
          <ac:spMkLst>
            <pc:docMk/>
            <pc:sldMk cId="2007884316" sldId="383"/>
            <ac:spMk id="2" creationId="{2F063D23-77EF-4D61-8447-21BA95D369CE}"/>
          </ac:spMkLst>
        </pc:spChg>
        <pc:spChg chg="mod">
          <ac:chgData name="Tommy de Jong" userId="b7b9d7aa-b6a8-4f78-85c5-a71428366811" providerId="ADAL" clId="{960D2526-F787-4119-9DB0-471611BFB9B3}" dt="2023-01-31T16:21:43.531" v="3224"/>
          <ac:spMkLst>
            <pc:docMk/>
            <pc:sldMk cId="2007884316" sldId="383"/>
            <ac:spMk id="3" creationId="{AF64848A-CDA1-4936-B331-518FC706791E}"/>
          </ac:spMkLst>
        </pc:spChg>
      </pc:sldChg>
      <pc:sldChg chg="modSp mod">
        <pc:chgData name="Tommy de Jong" userId="b7b9d7aa-b6a8-4f78-85c5-a71428366811" providerId="ADAL" clId="{960D2526-F787-4119-9DB0-471611BFB9B3}" dt="2023-01-31T14:50:01.148" v="1945" actId="20577"/>
        <pc:sldMkLst>
          <pc:docMk/>
          <pc:sldMk cId="2254137665" sldId="385"/>
        </pc:sldMkLst>
        <pc:spChg chg="mod">
          <ac:chgData name="Tommy de Jong" userId="b7b9d7aa-b6a8-4f78-85c5-a71428366811" providerId="ADAL" clId="{960D2526-F787-4119-9DB0-471611BFB9B3}" dt="2023-01-31T14:50:01.148" v="1945" actId="20577"/>
          <ac:spMkLst>
            <pc:docMk/>
            <pc:sldMk cId="2254137665" sldId="385"/>
            <ac:spMk id="3" creationId="{FC692BB1-583D-4C44-AD69-6F68DF748C24}"/>
          </ac:spMkLst>
        </pc:spChg>
        <pc:spChg chg="mod">
          <ac:chgData name="Tommy de Jong" userId="b7b9d7aa-b6a8-4f78-85c5-a71428366811" providerId="ADAL" clId="{960D2526-F787-4119-9DB0-471611BFB9B3}" dt="2023-01-31T14:49:44.381" v="1939" actId="1076"/>
          <ac:spMkLst>
            <pc:docMk/>
            <pc:sldMk cId="2254137665" sldId="385"/>
            <ac:spMk id="48" creationId="{B71FB213-7657-483F-8DA5-667D8E6A443C}"/>
          </ac:spMkLst>
        </pc:spChg>
      </pc:sldChg>
      <pc:sldChg chg="addSp modSp">
        <pc:chgData name="Tommy de Jong" userId="b7b9d7aa-b6a8-4f78-85c5-a71428366811" providerId="ADAL" clId="{960D2526-F787-4119-9DB0-471611BFB9B3}" dt="2023-01-31T10:59:21.796" v="88"/>
        <pc:sldMkLst>
          <pc:docMk/>
          <pc:sldMk cId="2440856534" sldId="407"/>
        </pc:sldMkLst>
        <pc:spChg chg="add mod">
          <ac:chgData name="Tommy de Jong" userId="b7b9d7aa-b6a8-4f78-85c5-a71428366811" providerId="ADAL" clId="{960D2526-F787-4119-9DB0-471611BFB9B3}" dt="2023-01-31T10:59:21.796" v="88"/>
          <ac:spMkLst>
            <pc:docMk/>
            <pc:sldMk cId="2440856534" sldId="407"/>
            <ac:spMk id="4" creationId="{AB00B771-FF96-5729-940F-7E420AD78CF3}"/>
          </ac:spMkLst>
        </pc:spChg>
      </pc:sldChg>
      <pc:sldChg chg="addSp delSp modSp mod modAnim">
        <pc:chgData name="Tommy de Jong" userId="b7b9d7aa-b6a8-4f78-85c5-a71428366811" providerId="ADAL" clId="{960D2526-F787-4119-9DB0-471611BFB9B3}" dt="2023-01-31T15:43:47.358" v="3100" actId="20577"/>
        <pc:sldMkLst>
          <pc:docMk/>
          <pc:sldMk cId="274252300" sldId="415"/>
        </pc:sldMkLst>
        <pc:spChg chg="mod">
          <ac:chgData name="Tommy de Jong" userId="b7b9d7aa-b6a8-4f78-85c5-a71428366811" providerId="ADAL" clId="{960D2526-F787-4119-9DB0-471611BFB9B3}" dt="2023-01-31T15:43:47.358" v="3100" actId="20577"/>
          <ac:spMkLst>
            <pc:docMk/>
            <pc:sldMk cId="274252300" sldId="415"/>
            <ac:spMk id="3" creationId="{8E3C0243-84BF-C633-2B34-5A4543C8F265}"/>
          </ac:spMkLst>
        </pc:spChg>
        <pc:spChg chg="add del mod">
          <ac:chgData name="Tommy de Jong" userId="b7b9d7aa-b6a8-4f78-85c5-a71428366811" providerId="ADAL" clId="{960D2526-F787-4119-9DB0-471611BFB9B3}" dt="2023-01-31T15:12:11.080" v="2237"/>
          <ac:spMkLst>
            <pc:docMk/>
            <pc:sldMk cId="274252300" sldId="415"/>
            <ac:spMk id="4" creationId="{2C5AE8AB-5E5D-622E-44DF-AA55EDB94031}"/>
          </ac:spMkLst>
        </pc:spChg>
      </pc:sldChg>
      <pc:sldChg chg="addSp delSp modSp mod">
        <pc:chgData name="Tommy de Jong" userId="b7b9d7aa-b6a8-4f78-85c5-a71428366811" providerId="ADAL" clId="{960D2526-F787-4119-9DB0-471611BFB9B3}" dt="2023-01-31T15:07:21.364" v="2199" actId="20577"/>
        <pc:sldMkLst>
          <pc:docMk/>
          <pc:sldMk cId="3274361084" sldId="416"/>
        </pc:sldMkLst>
        <pc:spChg chg="mod">
          <ac:chgData name="Tommy de Jong" userId="b7b9d7aa-b6a8-4f78-85c5-a71428366811" providerId="ADAL" clId="{960D2526-F787-4119-9DB0-471611BFB9B3}" dt="2023-01-31T10:45:11.737" v="27" actId="20577"/>
          <ac:spMkLst>
            <pc:docMk/>
            <pc:sldMk cId="3274361084" sldId="416"/>
            <ac:spMk id="4" creationId="{BA199CDE-27B4-C645-C202-C75FB363E921}"/>
          </ac:spMkLst>
        </pc:spChg>
        <pc:spChg chg="add mod">
          <ac:chgData name="Tommy de Jong" userId="b7b9d7aa-b6a8-4f78-85c5-a71428366811" providerId="ADAL" clId="{960D2526-F787-4119-9DB0-471611BFB9B3}" dt="2023-01-31T15:07:21.364" v="2199" actId="20577"/>
          <ac:spMkLst>
            <pc:docMk/>
            <pc:sldMk cId="3274361084" sldId="416"/>
            <ac:spMk id="11" creationId="{EBAD153C-A232-28BA-38EA-9E105DAC6FC6}"/>
          </ac:spMkLst>
        </pc:spChg>
        <pc:spChg chg="del">
          <ac:chgData name="Tommy de Jong" userId="b7b9d7aa-b6a8-4f78-85c5-a71428366811" providerId="ADAL" clId="{960D2526-F787-4119-9DB0-471611BFB9B3}" dt="2023-01-31T15:07:12.492" v="2194" actId="478"/>
          <ac:spMkLst>
            <pc:docMk/>
            <pc:sldMk cId="3274361084" sldId="416"/>
            <ac:spMk id="32" creationId="{D3354653-95F0-D584-1D27-77E7D18B8D8F}"/>
          </ac:spMkLst>
        </pc:spChg>
      </pc:sldChg>
      <pc:sldChg chg="addSp modSp mod modNotesTx">
        <pc:chgData name="Tommy de Jong" userId="b7b9d7aa-b6a8-4f78-85c5-a71428366811" providerId="ADAL" clId="{960D2526-F787-4119-9DB0-471611BFB9B3}" dt="2023-01-31T15:33:39.743" v="2811" actId="113"/>
        <pc:sldMkLst>
          <pc:docMk/>
          <pc:sldMk cId="2886830347" sldId="417"/>
        </pc:sldMkLst>
        <pc:spChg chg="ord">
          <ac:chgData name="Tommy de Jong" userId="b7b9d7aa-b6a8-4f78-85c5-a71428366811" providerId="ADAL" clId="{960D2526-F787-4119-9DB0-471611BFB9B3}" dt="2023-01-31T14:05:47.094" v="935" actId="166"/>
          <ac:spMkLst>
            <pc:docMk/>
            <pc:sldMk cId="2886830347" sldId="417"/>
            <ac:spMk id="7" creationId="{D45913EE-D1C0-2853-AEE8-FB9EF11DC8E0}"/>
          </ac:spMkLst>
        </pc:spChg>
        <pc:spChg chg="add mod">
          <ac:chgData name="Tommy de Jong" userId="b7b9d7aa-b6a8-4f78-85c5-a71428366811" providerId="ADAL" clId="{960D2526-F787-4119-9DB0-471611BFB9B3}" dt="2023-01-31T14:05:39.879" v="934" actId="164"/>
          <ac:spMkLst>
            <pc:docMk/>
            <pc:sldMk cId="2886830347" sldId="417"/>
            <ac:spMk id="8" creationId="{BD88DD1F-7057-08D7-2EDB-D749E9729F0A}"/>
          </ac:spMkLst>
        </pc:spChg>
        <pc:spChg chg="add mod">
          <ac:chgData name="Tommy de Jong" userId="b7b9d7aa-b6a8-4f78-85c5-a71428366811" providerId="ADAL" clId="{960D2526-F787-4119-9DB0-471611BFB9B3}" dt="2023-01-31T14:05:39.879" v="934" actId="164"/>
          <ac:spMkLst>
            <pc:docMk/>
            <pc:sldMk cId="2886830347" sldId="417"/>
            <ac:spMk id="9" creationId="{66FEA00B-B5A4-6ACF-A58E-4D9ED1769727}"/>
          </ac:spMkLst>
        </pc:spChg>
        <pc:grpChg chg="add mod">
          <ac:chgData name="Tommy de Jong" userId="b7b9d7aa-b6a8-4f78-85c5-a71428366811" providerId="ADAL" clId="{960D2526-F787-4119-9DB0-471611BFB9B3}" dt="2023-01-31T14:05:39.879" v="934" actId="164"/>
          <ac:grpSpMkLst>
            <pc:docMk/>
            <pc:sldMk cId="2886830347" sldId="417"/>
            <ac:grpSpMk id="10" creationId="{97620246-7813-011F-D045-108267D0FDF3}"/>
          </ac:grpSpMkLst>
        </pc:grpChg>
        <pc:picChg chg="mod">
          <ac:chgData name="Tommy de Jong" userId="b7b9d7aa-b6a8-4f78-85c5-a71428366811" providerId="ADAL" clId="{960D2526-F787-4119-9DB0-471611BFB9B3}" dt="2023-01-31T14:05:39.879" v="934" actId="164"/>
          <ac:picMkLst>
            <pc:docMk/>
            <pc:sldMk cId="2886830347" sldId="417"/>
            <ac:picMk id="5" creationId="{1005399D-CC48-A551-B52D-341A49D9AA52}"/>
          </ac:picMkLst>
        </pc:picChg>
        <pc:picChg chg="ord">
          <ac:chgData name="Tommy de Jong" userId="b7b9d7aa-b6a8-4f78-85c5-a71428366811" providerId="ADAL" clId="{960D2526-F787-4119-9DB0-471611BFB9B3}" dt="2023-01-31T14:05:49.971" v="936" actId="166"/>
          <ac:picMkLst>
            <pc:docMk/>
            <pc:sldMk cId="2886830347" sldId="417"/>
            <ac:picMk id="6" creationId="{D97C257B-364F-DF31-E314-8F70E225A7DB}"/>
          </ac:picMkLst>
        </pc:picChg>
      </pc:sldChg>
      <pc:sldChg chg="addSp modSp new del mod">
        <pc:chgData name="Tommy de Jong" userId="b7b9d7aa-b6a8-4f78-85c5-a71428366811" providerId="ADAL" clId="{960D2526-F787-4119-9DB0-471611BFB9B3}" dt="2023-01-31T13:25:08.920" v="151" actId="47"/>
        <pc:sldMkLst>
          <pc:docMk/>
          <pc:sldMk cId="1914571513" sldId="418"/>
        </pc:sldMkLst>
        <pc:spChg chg="mod">
          <ac:chgData name="Tommy de Jong" userId="b7b9d7aa-b6a8-4f78-85c5-a71428366811" providerId="ADAL" clId="{960D2526-F787-4119-9DB0-471611BFB9B3}" dt="2023-01-31T13:23:17.109" v="98" actId="20577"/>
          <ac:spMkLst>
            <pc:docMk/>
            <pc:sldMk cId="1914571513" sldId="418"/>
            <ac:spMk id="2" creationId="{D904A272-FE69-B8F0-BE7F-92151FD437B6}"/>
          </ac:spMkLst>
        </pc:spChg>
        <pc:spChg chg="add mod">
          <ac:chgData name="Tommy de Jong" userId="b7b9d7aa-b6a8-4f78-85c5-a71428366811" providerId="ADAL" clId="{960D2526-F787-4119-9DB0-471611BFB9B3}" dt="2023-01-31T10:46:06.343" v="69"/>
          <ac:spMkLst>
            <pc:docMk/>
            <pc:sldMk cId="1914571513" sldId="418"/>
            <ac:spMk id="4" creationId="{F44A6F56-E16E-3A8C-9537-24682AFF2566}"/>
          </ac:spMkLst>
        </pc:spChg>
      </pc:sldChg>
      <pc:sldChg chg="add del">
        <pc:chgData name="Tommy de Jong" userId="b7b9d7aa-b6a8-4f78-85c5-a71428366811" providerId="ADAL" clId="{960D2526-F787-4119-9DB0-471611BFB9B3}" dt="2023-01-31T14:29:53.288" v="1023" actId="47"/>
        <pc:sldMkLst>
          <pc:docMk/>
          <pc:sldMk cId="962785298" sldId="419"/>
        </pc:sldMkLst>
      </pc:sldChg>
      <pc:sldChg chg="addSp delSp modSp add mod modAnim">
        <pc:chgData name="Tommy de Jong" userId="b7b9d7aa-b6a8-4f78-85c5-a71428366811" providerId="ADAL" clId="{960D2526-F787-4119-9DB0-471611BFB9B3}" dt="2023-01-31T15:58:42.650" v="3173" actId="1076"/>
        <pc:sldMkLst>
          <pc:docMk/>
          <pc:sldMk cId="1056050543" sldId="420"/>
        </pc:sldMkLst>
        <pc:spChg chg="mod">
          <ac:chgData name="Tommy de Jong" userId="b7b9d7aa-b6a8-4f78-85c5-a71428366811" providerId="ADAL" clId="{960D2526-F787-4119-9DB0-471611BFB9B3}" dt="2023-01-31T13:23:29.863" v="105" actId="20577"/>
          <ac:spMkLst>
            <pc:docMk/>
            <pc:sldMk cId="1056050543" sldId="420"/>
            <ac:spMk id="2" creationId="{D904A272-FE69-B8F0-BE7F-92151FD437B6}"/>
          </ac:spMkLst>
        </pc:spChg>
        <pc:spChg chg="mod">
          <ac:chgData name="Tommy de Jong" userId="b7b9d7aa-b6a8-4f78-85c5-a71428366811" providerId="ADAL" clId="{960D2526-F787-4119-9DB0-471611BFB9B3}" dt="2023-01-31T15:58:36.776" v="3171" actId="1076"/>
          <ac:spMkLst>
            <pc:docMk/>
            <pc:sldMk cId="1056050543" sldId="420"/>
            <ac:spMk id="3" creationId="{9FAA1905-6D01-9D25-37EF-740B40D52159}"/>
          </ac:spMkLst>
        </pc:spChg>
        <pc:spChg chg="add del mod">
          <ac:chgData name="Tommy de Jong" userId="b7b9d7aa-b6a8-4f78-85c5-a71428366811" providerId="ADAL" clId="{960D2526-F787-4119-9DB0-471611BFB9B3}" dt="2023-01-31T13:35:26.447" v="827" actId="767"/>
          <ac:spMkLst>
            <pc:docMk/>
            <pc:sldMk cId="1056050543" sldId="420"/>
            <ac:spMk id="7" creationId="{F92A5A95-92CF-D3B7-05A7-8823F024EA14}"/>
          </ac:spMkLst>
        </pc:spChg>
        <pc:spChg chg="add mod">
          <ac:chgData name="Tommy de Jong" userId="b7b9d7aa-b6a8-4f78-85c5-a71428366811" providerId="ADAL" clId="{960D2526-F787-4119-9DB0-471611BFB9B3}" dt="2023-01-31T13:35:53.788" v="863" actId="1076"/>
          <ac:spMkLst>
            <pc:docMk/>
            <pc:sldMk cId="1056050543" sldId="420"/>
            <ac:spMk id="8" creationId="{123A6D60-F28F-B503-76CF-DBFF827D7AFD}"/>
          </ac:spMkLst>
        </pc:spChg>
        <pc:picChg chg="add mod">
          <ac:chgData name="Tommy de Jong" userId="b7b9d7aa-b6a8-4f78-85c5-a71428366811" providerId="ADAL" clId="{960D2526-F787-4119-9DB0-471611BFB9B3}" dt="2023-01-31T15:58:42.650" v="3173" actId="1076"/>
          <ac:picMkLst>
            <pc:docMk/>
            <pc:sldMk cId="1056050543" sldId="420"/>
            <ac:picMk id="6" creationId="{FCA587B5-239A-8D45-3D0F-E86399E324E7}"/>
          </ac:picMkLst>
        </pc:picChg>
      </pc:sldChg>
      <pc:sldChg chg="addSp delSp modSp add mod modAnim">
        <pc:chgData name="Tommy de Jong" userId="b7b9d7aa-b6a8-4f78-85c5-a71428366811" providerId="ADAL" clId="{960D2526-F787-4119-9DB0-471611BFB9B3}" dt="2023-01-31T15:54:29.699" v="3166" actId="6549"/>
        <pc:sldMkLst>
          <pc:docMk/>
          <pc:sldMk cId="650203907" sldId="421"/>
        </pc:sldMkLst>
        <pc:spChg chg="mod">
          <ac:chgData name="Tommy de Jong" userId="b7b9d7aa-b6a8-4f78-85c5-a71428366811" providerId="ADAL" clId="{960D2526-F787-4119-9DB0-471611BFB9B3}" dt="2023-01-31T13:30:08.307" v="535" actId="1076"/>
          <ac:spMkLst>
            <pc:docMk/>
            <pc:sldMk cId="650203907" sldId="421"/>
            <ac:spMk id="3" creationId="{9FAA1905-6D01-9D25-37EF-740B40D52159}"/>
          </ac:spMkLst>
        </pc:spChg>
        <pc:spChg chg="add del mod">
          <ac:chgData name="Tommy de Jong" userId="b7b9d7aa-b6a8-4f78-85c5-a71428366811" providerId="ADAL" clId="{960D2526-F787-4119-9DB0-471611BFB9B3}" dt="2023-01-31T13:24:01.988" v="114" actId="478"/>
          <ac:spMkLst>
            <pc:docMk/>
            <pc:sldMk cId="650203907" sldId="421"/>
            <ac:spMk id="6" creationId="{10DBDA22-D218-A46B-5F20-CAD586D996D5}"/>
          </ac:spMkLst>
        </pc:spChg>
        <pc:spChg chg="add mod">
          <ac:chgData name="Tommy de Jong" userId="b7b9d7aa-b6a8-4f78-85c5-a71428366811" providerId="ADAL" clId="{960D2526-F787-4119-9DB0-471611BFB9B3}" dt="2023-01-31T15:51:12.309" v="3104" actId="1076"/>
          <ac:spMkLst>
            <pc:docMk/>
            <pc:sldMk cId="650203907" sldId="421"/>
            <ac:spMk id="8" creationId="{D2F102AA-582A-8728-9D79-A2A99A12DE48}"/>
          </ac:spMkLst>
        </pc:spChg>
        <pc:spChg chg="add mod">
          <ac:chgData name="Tommy de Jong" userId="b7b9d7aa-b6a8-4f78-85c5-a71428366811" providerId="ADAL" clId="{960D2526-F787-4119-9DB0-471611BFB9B3}" dt="2023-01-31T15:54:29.699" v="3166" actId="6549"/>
          <ac:spMkLst>
            <pc:docMk/>
            <pc:sldMk cId="650203907" sldId="421"/>
            <ac:spMk id="9" creationId="{F75C1E1B-FAF7-64D0-1382-F2CC5437B488}"/>
          </ac:spMkLst>
        </pc:spChg>
        <pc:picChg chg="add mod">
          <ac:chgData name="Tommy de Jong" userId="b7b9d7aa-b6a8-4f78-85c5-a71428366811" providerId="ADAL" clId="{960D2526-F787-4119-9DB0-471611BFB9B3}" dt="2023-01-31T15:51:09.283" v="3102" actId="1076"/>
          <ac:picMkLst>
            <pc:docMk/>
            <pc:sldMk cId="650203907" sldId="421"/>
            <ac:picMk id="7" creationId="{915EB275-2527-28FB-1C9C-977E2F49B602}"/>
          </ac:picMkLst>
        </pc:picChg>
        <pc:picChg chg="add mod">
          <ac:chgData name="Tommy de Jong" userId="b7b9d7aa-b6a8-4f78-85c5-a71428366811" providerId="ADAL" clId="{960D2526-F787-4119-9DB0-471611BFB9B3}" dt="2023-01-31T15:51:17.028" v="3105" actId="1076"/>
          <ac:picMkLst>
            <pc:docMk/>
            <pc:sldMk cId="650203907" sldId="421"/>
            <ac:picMk id="11" creationId="{70BCBCC4-2148-C6D5-7F0E-B6CB77442E41}"/>
          </ac:picMkLst>
        </pc:picChg>
        <pc:cxnChg chg="add">
          <ac:chgData name="Tommy de Jong" userId="b7b9d7aa-b6a8-4f78-85c5-a71428366811" providerId="ADAL" clId="{960D2526-F787-4119-9DB0-471611BFB9B3}" dt="2023-01-31T15:53:33.191" v="3120" actId="11529"/>
          <ac:cxnSpMkLst>
            <pc:docMk/>
            <pc:sldMk cId="650203907" sldId="421"/>
            <ac:cxnSpMk id="13" creationId="{0EC44FCB-1FD9-DE49-5131-8F60B054DF36}"/>
          </ac:cxnSpMkLst>
        </pc:cxnChg>
      </pc:sldChg>
      <pc:sldChg chg="addSp delSp modSp new mod modAnim">
        <pc:chgData name="Tommy de Jong" userId="b7b9d7aa-b6a8-4f78-85c5-a71428366811" providerId="ADAL" clId="{960D2526-F787-4119-9DB0-471611BFB9B3}" dt="2023-01-31T15:09:55.374" v="2235" actId="1076"/>
        <pc:sldMkLst>
          <pc:docMk/>
          <pc:sldMk cId="987568132" sldId="422"/>
        </pc:sldMkLst>
        <pc:spChg chg="del">
          <ac:chgData name="Tommy de Jong" userId="b7b9d7aa-b6a8-4f78-85c5-a71428366811" providerId="ADAL" clId="{960D2526-F787-4119-9DB0-471611BFB9B3}" dt="2023-01-31T13:38:09.396" v="906" actId="478"/>
          <ac:spMkLst>
            <pc:docMk/>
            <pc:sldMk cId="987568132" sldId="422"/>
            <ac:spMk id="2" creationId="{01161989-F9AC-8578-4830-90B62FAC3A23}"/>
          </ac:spMkLst>
        </pc:spChg>
        <pc:spChg chg="del">
          <ac:chgData name="Tommy de Jong" userId="b7b9d7aa-b6a8-4f78-85c5-a71428366811" providerId="ADAL" clId="{960D2526-F787-4119-9DB0-471611BFB9B3}" dt="2023-01-31T13:36:33.158" v="867" actId="478"/>
          <ac:spMkLst>
            <pc:docMk/>
            <pc:sldMk cId="987568132" sldId="422"/>
            <ac:spMk id="3" creationId="{4D270232-3C66-AF42-8B3B-A99641071214}"/>
          </ac:spMkLst>
        </pc:spChg>
        <pc:spChg chg="add mod">
          <ac:chgData name="Tommy de Jong" userId="b7b9d7aa-b6a8-4f78-85c5-a71428366811" providerId="ADAL" clId="{960D2526-F787-4119-9DB0-471611BFB9B3}" dt="2023-01-31T15:09:39.798" v="2202" actId="164"/>
          <ac:spMkLst>
            <pc:docMk/>
            <pc:sldMk cId="987568132" sldId="422"/>
            <ac:spMk id="14" creationId="{F1116EF0-8623-3CA5-4671-C07DDDA806C8}"/>
          </ac:spMkLst>
        </pc:spChg>
        <pc:spChg chg="add mod">
          <ac:chgData name="Tommy de Jong" userId="b7b9d7aa-b6a8-4f78-85c5-a71428366811" providerId="ADAL" clId="{960D2526-F787-4119-9DB0-471611BFB9B3}" dt="2023-01-31T13:38:09.788" v="907"/>
          <ac:spMkLst>
            <pc:docMk/>
            <pc:sldMk cId="987568132" sldId="422"/>
            <ac:spMk id="15" creationId="{EC5FC82B-639C-D08B-5B9A-E7AF758133CB}"/>
          </ac:spMkLst>
        </pc:spChg>
        <pc:spChg chg="add mod">
          <ac:chgData name="Tommy de Jong" userId="b7b9d7aa-b6a8-4f78-85c5-a71428366811" providerId="ADAL" clId="{960D2526-F787-4119-9DB0-471611BFB9B3}" dt="2023-01-31T13:38:09.788" v="907"/>
          <ac:spMkLst>
            <pc:docMk/>
            <pc:sldMk cId="987568132" sldId="422"/>
            <ac:spMk id="16" creationId="{5975CFD5-B846-C3ED-8273-68B734239415}"/>
          </ac:spMkLst>
        </pc:spChg>
        <pc:spChg chg="add mod">
          <ac:chgData name="Tommy de Jong" userId="b7b9d7aa-b6a8-4f78-85c5-a71428366811" providerId="ADAL" clId="{960D2526-F787-4119-9DB0-471611BFB9B3}" dt="2023-01-31T15:09:55.374" v="2235" actId="1076"/>
          <ac:spMkLst>
            <pc:docMk/>
            <pc:sldMk cId="987568132" sldId="422"/>
            <ac:spMk id="18" creationId="{97F1E6CF-8B5A-BD78-2829-3B185E0C3ED0}"/>
          </ac:spMkLst>
        </pc:spChg>
        <pc:grpChg chg="add mod">
          <ac:chgData name="Tommy de Jong" userId="b7b9d7aa-b6a8-4f78-85c5-a71428366811" providerId="ADAL" clId="{960D2526-F787-4119-9DB0-471611BFB9B3}" dt="2023-01-31T15:09:39.798" v="2202" actId="164"/>
          <ac:grpSpMkLst>
            <pc:docMk/>
            <pc:sldMk cId="987568132" sldId="422"/>
            <ac:grpSpMk id="4" creationId="{D1006EDD-10E6-53E0-4533-445A3A8D0589}"/>
          </ac:grpSpMkLst>
        </pc:grpChg>
        <pc:grpChg chg="add del mod">
          <ac:chgData name="Tommy de Jong" userId="b7b9d7aa-b6a8-4f78-85c5-a71428366811" providerId="ADAL" clId="{960D2526-F787-4119-9DB0-471611BFB9B3}" dt="2023-01-31T13:37:09.077" v="875" actId="478"/>
          <ac:grpSpMkLst>
            <pc:docMk/>
            <pc:sldMk cId="987568132" sldId="422"/>
            <ac:grpSpMk id="9" creationId="{F292437E-5420-9C71-F53E-8D7163B50A06}"/>
          </ac:grpSpMkLst>
        </pc:grpChg>
        <pc:grpChg chg="add mod">
          <ac:chgData name="Tommy de Jong" userId="b7b9d7aa-b6a8-4f78-85c5-a71428366811" providerId="ADAL" clId="{960D2526-F787-4119-9DB0-471611BFB9B3}" dt="2023-01-31T15:09:41.564" v="2203" actId="1076"/>
          <ac:grpSpMkLst>
            <pc:docMk/>
            <pc:sldMk cId="987568132" sldId="422"/>
            <ac:grpSpMk id="17" creationId="{FEC0AFC7-5279-CE54-E91F-2FD73007E0D6}"/>
          </ac:grpSpMkLst>
        </pc:grpChg>
        <pc:picChg chg="mod">
          <ac:chgData name="Tommy de Jong" userId="b7b9d7aa-b6a8-4f78-85c5-a71428366811" providerId="ADAL" clId="{960D2526-F787-4119-9DB0-471611BFB9B3}" dt="2023-01-31T13:36:30.909" v="866"/>
          <ac:picMkLst>
            <pc:docMk/>
            <pc:sldMk cId="987568132" sldId="422"/>
            <ac:picMk id="5" creationId="{B7F6DB80-CA1F-E7E0-70BA-8E60C7D05878}"/>
          </ac:picMkLst>
        </pc:picChg>
        <pc:picChg chg="mod">
          <ac:chgData name="Tommy de Jong" userId="b7b9d7aa-b6a8-4f78-85c5-a71428366811" providerId="ADAL" clId="{960D2526-F787-4119-9DB0-471611BFB9B3}" dt="2023-01-31T13:37:04.777" v="872"/>
          <ac:picMkLst>
            <pc:docMk/>
            <pc:sldMk cId="987568132" sldId="422"/>
            <ac:picMk id="10" creationId="{0B5E766B-898D-C75C-CD72-2F3E34B58957}"/>
          </ac:picMkLst>
        </pc:picChg>
        <pc:cxnChg chg="mod">
          <ac:chgData name="Tommy de Jong" userId="b7b9d7aa-b6a8-4f78-85c5-a71428366811" providerId="ADAL" clId="{960D2526-F787-4119-9DB0-471611BFB9B3}" dt="2023-01-31T13:36:30.909" v="866"/>
          <ac:cxnSpMkLst>
            <pc:docMk/>
            <pc:sldMk cId="987568132" sldId="422"/>
            <ac:cxnSpMk id="6" creationId="{C6CAE688-0FA6-DCEF-7B6F-B947262F1294}"/>
          </ac:cxnSpMkLst>
        </pc:cxnChg>
        <pc:cxnChg chg="mod">
          <ac:chgData name="Tommy de Jong" userId="b7b9d7aa-b6a8-4f78-85c5-a71428366811" providerId="ADAL" clId="{960D2526-F787-4119-9DB0-471611BFB9B3}" dt="2023-01-31T13:36:30.909" v="866"/>
          <ac:cxnSpMkLst>
            <pc:docMk/>
            <pc:sldMk cId="987568132" sldId="422"/>
            <ac:cxnSpMk id="7" creationId="{7EE62BAA-8DD2-F0CA-385C-16502962C197}"/>
          </ac:cxnSpMkLst>
        </pc:cxnChg>
        <pc:cxnChg chg="mod">
          <ac:chgData name="Tommy de Jong" userId="b7b9d7aa-b6a8-4f78-85c5-a71428366811" providerId="ADAL" clId="{960D2526-F787-4119-9DB0-471611BFB9B3}" dt="2023-01-31T13:36:30.909" v="866"/>
          <ac:cxnSpMkLst>
            <pc:docMk/>
            <pc:sldMk cId="987568132" sldId="422"/>
            <ac:cxnSpMk id="8" creationId="{0A1A57E3-78A4-5544-7548-88796C3241C2}"/>
          </ac:cxnSpMkLst>
        </pc:cxnChg>
        <pc:cxnChg chg="mod">
          <ac:chgData name="Tommy de Jong" userId="b7b9d7aa-b6a8-4f78-85c5-a71428366811" providerId="ADAL" clId="{960D2526-F787-4119-9DB0-471611BFB9B3}" dt="2023-01-31T13:37:04.777" v="872"/>
          <ac:cxnSpMkLst>
            <pc:docMk/>
            <pc:sldMk cId="987568132" sldId="422"/>
            <ac:cxnSpMk id="11" creationId="{BE5F69E2-866B-F537-539C-A3A9A8390BCE}"/>
          </ac:cxnSpMkLst>
        </pc:cxnChg>
        <pc:cxnChg chg="mod">
          <ac:chgData name="Tommy de Jong" userId="b7b9d7aa-b6a8-4f78-85c5-a71428366811" providerId="ADAL" clId="{960D2526-F787-4119-9DB0-471611BFB9B3}" dt="2023-01-31T13:37:04.777" v="872"/>
          <ac:cxnSpMkLst>
            <pc:docMk/>
            <pc:sldMk cId="987568132" sldId="422"/>
            <ac:cxnSpMk id="12" creationId="{B2A44A28-A424-70B5-A603-810144028687}"/>
          </ac:cxnSpMkLst>
        </pc:cxnChg>
        <pc:cxnChg chg="mod">
          <ac:chgData name="Tommy de Jong" userId="b7b9d7aa-b6a8-4f78-85c5-a71428366811" providerId="ADAL" clId="{960D2526-F787-4119-9DB0-471611BFB9B3}" dt="2023-01-31T13:37:04.777" v="872"/>
          <ac:cxnSpMkLst>
            <pc:docMk/>
            <pc:sldMk cId="987568132" sldId="422"/>
            <ac:cxnSpMk id="13" creationId="{16A37460-BEF2-A6E0-8489-A86B0130AA7E}"/>
          </ac:cxnSpMkLst>
        </pc:cxnChg>
      </pc:sldChg>
      <pc:sldChg chg="addSp delSp modSp new mod">
        <pc:chgData name="Tommy de Jong" userId="b7b9d7aa-b6a8-4f78-85c5-a71428366811" providerId="ADAL" clId="{960D2526-F787-4119-9DB0-471611BFB9B3}" dt="2023-01-31T14:18:34.229" v="1000" actId="1076"/>
        <pc:sldMkLst>
          <pc:docMk/>
          <pc:sldMk cId="2251785418" sldId="423"/>
        </pc:sldMkLst>
        <pc:spChg chg="mod">
          <ac:chgData name="Tommy de Jong" userId="b7b9d7aa-b6a8-4f78-85c5-a71428366811" providerId="ADAL" clId="{960D2526-F787-4119-9DB0-471611BFB9B3}" dt="2023-01-31T14:15:30.300" v="991" actId="20577"/>
          <ac:spMkLst>
            <pc:docMk/>
            <pc:sldMk cId="2251785418" sldId="423"/>
            <ac:spMk id="2" creationId="{FD89B58E-287C-0EBB-A69D-C4717439D1C2}"/>
          </ac:spMkLst>
        </pc:spChg>
        <pc:spChg chg="del">
          <ac:chgData name="Tommy de Jong" userId="b7b9d7aa-b6a8-4f78-85c5-a71428366811" providerId="ADAL" clId="{960D2526-F787-4119-9DB0-471611BFB9B3}" dt="2023-01-31T14:11:40.047" v="957" actId="478"/>
          <ac:spMkLst>
            <pc:docMk/>
            <pc:sldMk cId="2251785418" sldId="423"/>
            <ac:spMk id="3" creationId="{771EC96A-003B-500D-3178-5E346A2D3A48}"/>
          </ac:spMkLst>
        </pc:spChg>
        <pc:spChg chg="add del mod">
          <ac:chgData name="Tommy de Jong" userId="b7b9d7aa-b6a8-4f78-85c5-a71428366811" providerId="ADAL" clId="{960D2526-F787-4119-9DB0-471611BFB9B3}" dt="2023-01-31T14:17:47.550" v="992" actId="478"/>
          <ac:spMkLst>
            <pc:docMk/>
            <pc:sldMk cId="2251785418" sldId="423"/>
            <ac:spMk id="4" creationId="{4B5CBB66-E81E-2FF6-5D08-742F77D902CE}"/>
          </ac:spMkLst>
        </pc:spChg>
        <pc:spChg chg="add del">
          <ac:chgData name="Tommy de Jong" userId="b7b9d7aa-b6a8-4f78-85c5-a71428366811" providerId="ADAL" clId="{960D2526-F787-4119-9DB0-471611BFB9B3}" dt="2023-01-31T14:13:41.593" v="963"/>
          <ac:spMkLst>
            <pc:docMk/>
            <pc:sldMk cId="2251785418" sldId="423"/>
            <ac:spMk id="5" creationId="{F9E2F693-BDC6-6B2E-4748-0F383288D0B8}"/>
          </ac:spMkLst>
        </pc:spChg>
        <pc:spChg chg="add del">
          <ac:chgData name="Tommy de Jong" userId="b7b9d7aa-b6a8-4f78-85c5-a71428366811" providerId="ADAL" clId="{960D2526-F787-4119-9DB0-471611BFB9B3}" dt="2023-01-31T14:14:11.708" v="970"/>
          <ac:spMkLst>
            <pc:docMk/>
            <pc:sldMk cId="2251785418" sldId="423"/>
            <ac:spMk id="7" creationId="{24269832-BBCA-5996-6700-2A48BC1E4FC7}"/>
          </ac:spMkLst>
        </pc:spChg>
        <pc:spChg chg="add del">
          <ac:chgData name="Tommy de Jong" userId="b7b9d7aa-b6a8-4f78-85c5-a71428366811" providerId="ADAL" clId="{960D2526-F787-4119-9DB0-471611BFB9B3}" dt="2023-01-31T14:14:23.485" v="975"/>
          <ac:spMkLst>
            <pc:docMk/>
            <pc:sldMk cId="2251785418" sldId="423"/>
            <ac:spMk id="9" creationId="{F3F2EDD3-7FFB-3304-F2CC-9573F4FB45DA}"/>
          </ac:spMkLst>
        </pc:spChg>
        <pc:spChg chg="add del mod">
          <ac:chgData name="Tommy de Jong" userId="b7b9d7aa-b6a8-4f78-85c5-a71428366811" providerId="ADAL" clId="{960D2526-F787-4119-9DB0-471611BFB9B3}" dt="2023-01-31T14:17:47.550" v="992" actId="478"/>
          <ac:spMkLst>
            <pc:docMk/>
            <pc:sldMk cId="2251785418" sldId="423"/>
            <ac:spMk id="11" creationId="{08DA933E-BBB5-A1B4-CC8E-B821C0E3A734}"/>
          </ac:spMkLst>
        </pc:spChg>
        <pc:picChg chg="add del mod">
          <ac:chgData name="Tommy de Jong" userId="b7b9d7aa-b6a8-4f78-85c5-a71428366811" providerId="ADAL" clId="{960D2526-F787-4119-9DB0-471611BFB9B3}" dt="2023-01-31T14:17:47.550" v="992" actId="478"/>
          <ac:picMkLst>
            <pc:docMk/>
            <pc:sldMk cId="2251785418" sldId="423"/>
            <ac:picMk id="6" creationId="{A7618DB9-68E7-FF94-197D-7213A48BEDA4}"/>
          </ac:picMkLst>
        </pc:picChg>
        <pc:picChg chg="add del mod">
          <ac:chgData name="Tommy de Jong" userId="b7b9d7aa-b6a8-4f78-85c5-a71428366811" providerId="ADAL" clId="{960D2526-F787-4119-9DB0-471611BFB9B3}" dt="2023-01-31T14:17:47.550" v="992" actId="478"/>
          <ac:picMkLst>
            <pc:docMk/>
            <pc:sldMk cId="2251785418" sldId="423"/>
            <ac:picMk id="8" creationId="{39C30877-7B4E-0371-5F65-B6B78B952178}"/>
          </ac:picMkLst>
        </pc:picChg>
        <pc:picChg chg="add del mod ord">
          <ac:chgData name="Tommy de Jong" userId="b7b9d7aa-b6a8-4f78-85c5-a71428366811" providerId="ADAL" clId="{960D2526-F787-4119-9DB0-471611BFB9B3}" dt="2023-01-31T14:17:47.550" v="992" actId="478"/>
          <ac:picMkLst>
            <pc:docMk/>
            <pc:sldMk cId="2251785418" sldId="423"/>
            <ac:picMk id="10" creationId="{BF963F92-0E55-E5F2-821E-CE271410DF69}"/>
          </ac:picMkLst>
        </pc:picChg>
        <pc:picChg chg="add mod modCrop">
          <ac:chgData name="Tommy de Jong" userId="b7b9d7aa-b6a8-4f78-85c5-a71428366811" providerId="ADAL" clId="{960D2526-F787-4119-9DB0-471611BFB9B3}" dt="2023-01-31T14:18:34.229" v="1000" actId="1076"/>
          <ac:picMkLst>
            <pc:docMk/>
            <pc:sldMk cId="2251785418" sldId="423"/>
            <ac:picMk id="13" creationId="{A05FE2E6-0636-B6DD-8418-5DC98F5F6AAC}"/>
          </ac:picMkLst>
        </pc:picChg>
      </pc:sldChg>
      <pc:sldChg chg="addSp delSp modSp new mod">
        <pc:chgData name="Tommy de Jong" userId="b7b9d7aa-b6a8-4f78-85c5-a71428366811" providerId="ADAL" clId="{960D2526-F787-4119-9DB0-471611BFB9B3}" dt="2023-01-31T15:13:12.470" v="2254" actId="20577"/>
        <pc:sldMkLst>
          <pc:docMk/>
          <pc:sldMk cId="362346605" sldId="424"/>
        </pc:sldMkLst>
        <pc:spChg chg="mod">
          <ac:chgData name="Tommy de Jong" userId="b7b9d7aa-b6a8-4f78-85c5-a71428366811" providerId="ADAL" clId="{960D2526-F787-4119-9DB0-471611BFB9B3}" dt="2023-01-31T15:12:35.347" v="2251"/>
          <ac:spMkLst>
            <pc:docMk/>
            <pc:sldMk cId="362346605" sldId="424"/>
            <ac:spMk id="2" creationId="{6C2BBF1D-BA17-AF9E-3D1B-9A546B9CD376}"/>
          </ac:spMkLst>
        </pc:spChg>
        <pc:spChg chg="del">
          <ac:chgData name="Tommy de Jong" userId="b7b9d7aa-b6a8-4f78-85c5-a71428366811" providerId="ADAL" clId="{960D2526-F787-4119-9DB0-471611BFB9B3}" dt="2023-01-31T15:12:16.045" v="2239" actId="478"/>
          <ac:spMkLst>
            <pc:docMk/>
            <pc:sldMk cId="362346605" sldId="424"/>
            <ac:spMk id="3" creationId="{4A435832-B4AA-F5B8-961C-F9A0B31C3A22}"/>
          </ac:spMkLst>
        </pc:spChg>
        <pc:spChg chg="add mod">
          <ac:chgData name="Tommy de Jong" userId="b7b9d7aa-b6a8-4f78-85c5-a71428366811" providerId="ADAL" clId="{960D2526-F787-4119-9DB0-471611BFB9B3}" dt="2023-01-31T15:13:12.470" v="2254" actId="20577"/>
          <ac:spMkLst>
            <pc:docMk/>
            <pc:sldMk cId="362346605" sldId="424"/>
            <ac:spMk id="4" creationId="{38DA55F4-5BF7-AA90-6F63-EDF4CC0BF6A1}"/>
          </ac:spMkLst>
        </pc:spChg>
      </pc:sldChg>
      <pc:sldChg chg="modSp add modAnim">
        <pc:chgData name="Tommy de Jong" userId="b7b9d7aa-b6a8-4f78-85c5-a71428366811" providerId="ADAL" clId="{960D2526-F787-4119-9DB0-471611BFB9B3}" dt="2023-02-07T14:51:32.047" v="3243" actId="20577"/>
        <pc:sldMkLst>
          <pc:docMk/>
          <pc:sldMk cId="2395484457" sldId="425"/>
        </pc:sldMkLst>
        <pc:spChg chg="mod">
          <ac:chgData name="Tommy de Jong" userId="b7b9d7aa-b6a8-4f78-85c5-a71428366811" providerId="ADAL" clId="{960D2526-F787-4119-9DB0-471611BFB9B3}" dt="2023-02-07T14:51:32.047" v="3243" actId="20577"/>
          <ac:spMkLst>
            <pc:docMk/>
            <pc:sldMk cId="2395484457" sldId="425"/>
            <ac:spMk id="3" creationId="{8E3C0243-84BF-C633-2B34-5A4543C8F2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A52F9-2327-4ACF-A770-3DF958CBF9D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5C90D742-90E7-45A1-BE70-7609DFFB3AF8}">
      <dgm:prSet phldrT="[Text]"/>
      <dgm:spPr/>
      <dgm:t>
        <a:bodyPr/>
        <a:lstStyle/>
        <a:p>
          <a:r>
            <a:rPr lang="nl-NL" dirty="0"/>
            <a:t>Plan</a:t>
          </a:r>
        </a:p>
      </dgm:t>
    </dgm:pt>
    <dgm:pt modelId="{02A25FE4-E99E-4AC1-A28C-002B1A5A8520}" type="parTrans" cxnId="{261E4F0B-6B0D-4453-80B6-FF6E3BCC0F26}">
      <dgm:prSet/>
      <dgm:spPr/>
      <dgm:t>
        <a:bodyPr/>
        <a:lstStyle/>
        <a:p>
          <a:endParaRPr lang="nl-NL"/>
        </a:p>
      </dgm:t>
    </dgm:pt>
    <dgm:pt modelId="{1D8356EF-0520-4816-A18E-B606B04072F3}" type="sibTrans" cxnId="{261E4F0B-6B0D-4453-80B6-FF6E3BCC0F26}">
      <dgm:prSet/>
      <dgm:spPr/>
      <dgm:t>
        <a:bodyPr/>
        <a:lstStyle/>
        <a:p>
          <a:endParaRPr lang="nl-NL"/>
        </a:p>
      </dgm:t>
    </dgm:pt>
    <dgm:pt modelId="{2023FB3E-1C94-4461-9E87-6E7EFE4F67A3}">
      <dgm:prSet phldrT="[Text]"/>
      <dgm:spPr/>
      <dgm:t>
        <a:bodyPr/>
        <a:lstStyle/>
        <a:p>
          <a:r>
            <a:rPr lang="nl-NL" dirty="0" err="1"/>
            <a:t>Apply</a:t>
          </a:r>
          <a:endParaRPr lang="nl-NL" dirty="0"/>
        </a:p>
      </dgm:t>
    </dgm:pt>
    <dgm:pt modelId="{3F2BCDB6-9BCC-49E4-A0FA-C1B022239A52}" type="parTrans" cxnId="{BEAC258B-D40E-4BB1-A14B-75FF0D4BA476}">
      <dgm:prSet/>
      <dgm:spPr/>
      <dgm:t>
        <a:bodyPr/>
        <a:lstStyle/>
        <a:p>
          <a:endParaRPr lang="nl-NL"/>
        </a:p>
      </dgm:t>
    </dgm:pt>
    <dgm:pt modelId="{6C3D30A8-2D28-4DDB-B20A-2C5BF60C6D8A}" type="sibTrans" cxnId="{BEAC258B-D40E-4BB1-A14B-75FF0D4BA476}">
      <dgm:prSet/>
      <dgm:spPr/>
      <dgm:t>
        <a:bodyPr/>
        <a:lstStyle/>
        <a:p>
          <a:endParaRPr lang="nl-NL"/>
        </a:p>
      </dgm:t>
    </dgm:pt>
    <dgm:pt modelId="{8A29439F-7D95-4BA3-ABDE-2DD304B5AE54}">
      <dgm:prSet phldrT="[Text]"/>
      <dgm:spPr/>
      <dgm:t>
        <a:bodyPr/>
        <a:lstStyle/>
        <a:p>
          <a:r>
            <a:rPr lang="nl-NL" dirty="0" err="1"/>
            <a:t>Destroy</a:t>
          </a:r>
          <a:endParaRPr lang="nl-NL" dirty="0"/>
        </a:p>
      </dgm:t>
    </dgm:pt>
    <dgm:pt modelId="{8E550888-AF5E-4EF0-9CAF-77D878A9B4D0}" type="parTrans" cxnId="{50193498-2405-4277-A73D-12D438EDEF67}">
      <dgm:prSet/>
      <dgm:spPr/>
      <dgm:t>
        <a:bodyPr/>
        <a:lstStyle/>
        <a:p>
          <a:endParaRPr lang="nl-NL"/>
        </a:p>
      </dgm:t>
    </dgm:pt>
    <dgm:pt modelId="{7D615370-FE8E-4D09-9A58-5F38EDC04E31}" type="sibTrans" cxnId="{50193498-2405-4277-A73D-12D438EDEF67}">
      <dgm:prSet/>
      <dgm:spPr/>
      <dgm:t>
        <a:bodyPr/>
        <a:lstStyle/>
        <a:p>
          <a:endParaRPr lang="nl-NL"/>
        </a:p>
      </dgm:t>
    </dgm:pt>
    <dgm:pt modelId="{6204266C-9548-49A0-A896-9EE6A7866CE0}">
      <dgm:prSet phldrT="[Text]"/>
      <dgm:spPr/>
      <dgm:t>
        <a:bodyPr/>
        <a:lstStyle/>
        <a:p>
          <a:r>
            <a:rPr lang="nl-NL" dirty="0" err="1"/>
            <a:t>Repeat</a:t>
          </a:r>
          <a:endParaRPr lang="nl-NL" dirty="0"/>
        </a:p>
      </dgm:t>
    </dgm:pt>
    <dgm:pt modelId="{874E5039-F996-4F56-8A8C-473A79D9DC55}" type="parTrans" cxnId="{6CDD9DB7-0E5E-4DC8-A1CA-420D01686841}">
      <dgm:prSet/>
      <dgm:spPr/>
      <dgm:t>
        <a:bodyPr/>
        <a:lstStyle/>
        <a:p>
          <a:endParaRPr lang="nl-NL"/>
        </a:p>
      </dgm:t>
    </dgm:pt>
    <dgm:pt modelId="{7F5A0E69-8566-4B5C-BBD7-A81F5352D807}" type="sibTrans" cxnId="{6CDD9DB7-0E5E-4DC8-A1CA-420D01686841}">
      <dgm:prSet/>
      <dgm:spPr/>
      <dgm:t>
        <a:bodyPr/>
        <a:lstStyle/>
        <a:p>
          <a:endParaRPr lang="nl-NL"/>
        </a:p>
      </dgm:t>
    </dgm:pt>
    <dgm:pt modelId="{6489FA16-CDC5-4179-B507-CBF680F1C076}" type="pres">
      <dgm:prSet presAssocID="{977A52F9-2327-4ACF-A770-3DF958CBF9D7}" presName="cycle" presStyleCnt="0">
        <dgm:presLayoutVars>
          <dgm:dir/>
          <dgm:resizeHandles val="exact"/>
        </dgm:presLayoutVars>
      </dgm:prSet>
      <dgm:spPr/>
    </dgm:pt>
    <dgm:pt modelId="{60C5E016-DC96-4A86-BD7A-985FA2021C86}" type="pres">
      <dgm:prSet presAssocID="{5C90D742-90E7-45A1-BE70-7609DFFB3AF8}" presName="node" presStyleLbl="node1" presStyleIdx="0" presStyleCnt="4">
        <dgm:presLayoutVars>
          <dgm:bulletEnabled val="1"/>
        </dgm:presLayoutVars>
      </dgm:prSet>
      <dgm:spPr/>
    </dgm:pt>
    <dgm:pt modelId="{B5AF6843-7FB2-4894-A096-FACE7971A83B}" type="pres">
      <dgm:prSet presAssocID="{1D8356EF-0520-4816-A18E-B606B04072F3}" presName="sibTrans" presStyleLbl="sibTrans2D1" presStyleIdx="0" presStyleCnt="4"/>
      <dgm:spPr/>
    </dgm:pt>
    <dgm:pt modelId="{5A5316C7-D331-458F-AD7B-B43E55D34DB9}" type="pres">
      <dgm:prSet presAssocID="{1D8356EF-0520-4816-A18E-B606B04072F3}" presName="connectorText" presStyleLbl="sibTrans2D1" presStyleIdx="0" presStyleCnt="4"/>
      <dgm:spPr/>
    </dgm:pt>
    <dgm:pt modelId="{04EDC36C-4B11-4A46-91E0-1BF8655AA1EC}" type="pres">
      <dgm:prSet presAssocID="{2023FB3E-1C94-4461-9E87-6E7EFE4F67A3}" presName="node" presStyleLbl="node1" presStyleIdx="1" presStyleCnt="4">
        <dgm:presLayoutVars>
          <dgm:bulletEnabled val="1"/>
        </dgm:presLayoutVars>
      </dgm:prSet>
      <dgm:spPr/>
    </dgm:pt>
    <dgm:pt modelId="{4529C490-403D-444E-8A43-74009D0E30D4}" type="pres">
      <dgm:prSet presAssocID="{6C3D30A8-2D28-4DDB-B20A-2C5BF60C6D8A}" presName="sibTrans" presStyleLbl="sibTrans2D1" presStyleIdx="1" presStyleCnt="4"/>
      <dgm:spPr/>
    </dgm:pt>
    <dgm:pt modelId="{E7C1ECD6-2307-4307-AAC4-A954A22A11B2}" type="pres">
      <dgm:prSet presAssocID="{6C3D30A8-2D28-4DDB-B20A-2C5BF60C6D8A}" presName="connectorText" presStyleLbl="sibTrans2D1" presStyleIdx="1" presStyleCnt="4"/>
      <dgm:spPr/>
    </dgm:pt>
    <dgm:pt modelId="{09E50A38-7B10-4752-8713-D975F1E904B4}" type="pres">
      <dgm:prSet presAssocID="{8A29439F-7D95-4BA3-ABDE-2DD304B5AE54}" presName="node" presStyleLbl="node1" presStyleIdx="2" presStyleCnt="4">
        <dgm:presLayoutVars>
          <dgm:bulletEnabled val="1"/>
        </dgm:presLayoutVars>
      </dgm:prSet>
      <dgm:spPr/>
    </dgm:pt>
    <dgm:pt modelId="{664185CE-9A87-4CC9-A9B9-71DABD85FBA1}" type="pres">
      <dgm:prSet presAssocID="{7D615370-FE8E-4D09-9A58-5F38EDC04E31}" presName="sibTrans" presStyleLbl="sibTrans2D1" presStyleIdx="2" presStyleCnt="4"/>
      <dgm:spPr/>
    </dgm:pt>
    <dgm:pt modelId="{C3C4A67A-78F8-401A-B67B-D01AB362A877}" type="pres">
      <dgm:prSet presAssocID="{7D615370-FE8E-4D09-9A58-5F38EDC04E31}" presName="connectorText" presStyleLbl="sibTrans2D1" presStyleIdx="2" presStyleCnt="4"/>
      <dgm:spPr/>
    </dgm:pt>
    <dgm:pt modelId="{4E5AFF3B-B377-4E51-BA7D-E25046EA822D}" type="pres">
      <dgm:prSet presAssocID="{6204266C-9548-49A0-A896-9EE6A7866CE0}" presName="node" presStyleLbl="node1" presStyleIdx="3" presStyleCnt="4">
        <dgm:presLayoutVars>
          <dgm:bulletEnabled val="1"/>
        </dgm:presLayoutVars>
      </dgm:prSet>
      <dgm:spPr/>
    </dgm:pt>
    <dgm:pt modelId="{4F2A6FF2-18E2-4346-80AD-69722783791E}" type="pres">
      <dgm:prSet presAssocID="{7F5A0E69-8566-4B5C-BBD7-A81F5352D807}" presName="sibTrans" presStyleLbl="sibTrans2D1" presStyleIdx="3" presStyleCnt="4"/>
      <dgm:spPr/>
    </dgm:pt>
    <dgm:pt modelId="{4C994675-1CAB-47F9-87F8-74677E64F6BE}" type="pres">
      <dgm:prSet presAssocID="{7F5A0E69-8566-4B5C-BBD7-A81F5352D807}" presName="connectorText" presStyleLbl="sibTrans2D1" presStyleIdx="3" presStyleCnt="4"/>
      <dgm:spPr/>
    </dgm:pt>
  </dgm:ptLst>
  <dgm:cxnLst>
    <dgm:cxn modelId="{261E4F0B-6B0D-4453-80B6-FF6E3BCC0F26}" srcId="{977A52F9-2327-4ACF-A770-3DF958CBF9D7}" destId="{5C90D742-90E7-45A1-BE70-7609DFFB3AF8}" srcOrd="0" destOrd="0" parTransId="{02A25FE4-E99E-4AC1-A28C-002B1A5A8520}" sibTransId="{1D8356EF-0520-4816-A18E-B606B04072F3}"/>
    <dgm:cxn modelId="{CFF11D3E-591B-465D-B18F-04053DC0D313}" type="presOf" srcId="{7F5A0E69-8566-4B5C-BBD7-A81F5352D807}" destId="{4F2A6FF2-18E2-4346-80AD-69722783791E}" srcOrd="0" destOrd="0" presId="urn:microsoft.com/office/officeart/2005/8/layout/cycle2"/>
    <dgm:cxn modelId="{E41B9C5B-3C28-4E60-860B-965F3169044C}" type="presOf" srcId="{6C3D30A8-2D28-4DDB-B20A-2C5BF60C6D8A}" destId="{E7C1ECD6-2307-4307-AAC4-A954A22A11B2}" srcOrd="1" destOrd="0" presId="urn:microsoft.com/office/officeart/2005/8/layout/cycle2"/>
    <dgm:cxn modelId="{15AC0469-8B78-4B00-93BA-EA8567C00042}" type="presOf" srcId="{7D615370-FE8E-4D09-9A58-5F38EDC04E31}" destId="{C3C4A67A-78F8-401A-B67B-D01AB362A877}" srcOrd="1" destOrd="0" presId="urn:microsoft.com/office/officeart/2005/8/layout/cycle2"/>
    <dgm:cxn modelId="{0B680D4B-4AE9-499B-8DE2-F31A7B8C2F7B}" type="presOf" srcId="{2023FB3E-1C94-4461-9E87-6E7EFE4F67A3}" destId="{04EDC36C-4B11-4A46-91E0-1BF8655AA1EC}" srcOrd="0" destOrd="0" presId="urn:microsoft.com/office/officeart/2005/8/layout/cycle2"/>
    <dgm:cxn modelId="{42600375-FE1A-4045-AF17-097F5AC5574D}" type="presOf" srcId="{6204266C-9548-49A0-A896-9EE6A7866CE0}" destId="{4E5AFF3B-B377-4E51-BA7D-E25046EA822D}" srcOrd="0" destOrd="0" presId="urn:microsoft.com/office/officeart/2005/8/layout/cycle2"/>
    <dgm:cxn modelId="{812E5381-27FF-484F-9698-9840E9C6E9B4}" type="presOf" srcId="{5C90D742-90E7-45A1-BE70-7609DFFB3AF8}" destId="{60C5E016-DC96-4A86-BD7A-985FA2021C86}" srcOrd="0" destOrd="0" presId="urn:microsoft.com/office/officeart/2005/8/layout/cycle2"/>
    <dgm:cxn modelId="{BEAC258B-D40E-4BB1-A14B-75FF0D4BA476}" srcId="{977A52F9-2327-4ACF-A770-3DF958CBF9D7}" destId="{2023FB3E-1C94-4461-9E87-6E7EFE4F67A3}" srcOrd="1" destOrd="0" parTransId="{3F2BCDB6-9BCC-49E4-A0FA-C1B022239A52}" sibTransId="{6C3D30A8-2D28-4DDB-B20A-2C5BF60C6D8A}"/>
    <dgm:cxn modelId="{2023EE8F-934E-4CC0-8364-1FF8DE781DA5}" type="presOf" srcId="{6C3D30A8-2D28-4DDB-B20A-2C5BF60C6D8A}" destId="{4529C490-403D-444E-8A43-74009D0E30D4}" srcOrd="0" destOrd="0" presId="urn:microsoft.com/office/officeart/2005/8/layout/cycle2"/>
    <dgm:cxn modelId="{50193498-2405-4277-A73D-12D438EDEF67}" srcId="{977A52F9-2327-4ACF-A770-3DF958CBF9D7}" destId="{8A29439F-7D95-4BA3-ABDE-2DD304B5AE54}" srcOrd="2" destOrd="0" parTransId="{8E550888-AF5E-4EF0-9CAF-77D878A9B4D0}" sibTransId="{7D615370-FE8E-4D09-9A58-5F38EDC04E31}"/>
    <dgm:cxn modelId="{E144CEB2-C40F-49AD-83E7-29E0E90435D8}" type="presOf" srcId="{7D615370-FE8E-4D09-9A58-5F38EDC04E31}" destId="{664185CE-9A87-4CC9-A9B9-71DABD85FBA1}" srcOrd="0" destOrd="0" presId="urn:microsoft.com/office/officeart/2005/8/layout/cycle2"/>
    <dgm:cxn modelId="{6CDD9DB7-0E5E-4DC8-A1CA-420D01686841}" srcId="{977A52F9-2327-4ACF-A770-3DF958CBF9D7}" destId="{6204266C-9548-49A0-A896-9EE6A7866CE0}" srcOrd="3" destOrd="0" parTransId="{874E5039-F996-4F56-8A8C-473A79D9DC55}" sibTransId="{7F5A0E69-8566-4B5C-BBD7-A81F5352D807}"/>
    <dgm:cxn modelId="{65CF62BD-7D12-448B-A088-1C6AED8B3B6B}" type="presOf" srcId="{1D8356EF-0520-4816-A18E-B606B04072F3}" destId="{B5AF6843-7FB2-4894-A096-FACE7971A83B}" srcOrd="0" destOrd="0" presId="urn:microsoft.com/office/officeart/2005/8/layout/cycle2"/>
    <dgm:cxn modelId="{FBACCEBE-2CEE-4ABE-9BEE-02EE08DDD47B}" type="presOf" srcId="{7F5A0E69-8566-4B5C-BBD7-A81F5352D807}" destId="{4C994675-1CAB-47F9-87F8-74677E64F6BE}" srcOrd="1" destOrd="0" presId="urn:microsoft.com/office/officeart/2005/8/layout/cycle2"/>
    <dgm:cxn modelId="{2D9C24C1-833C-4C23-A9CE-1BAF8C00E4A9}" type="presOf" srcId="{1D8356EF-0520-4816-A18E-B606B04072F3}" destId="{5A5316C7-D331-458F-AD7B-B43E55D34DB9}" srcOrd="1" destOrd="0" presId="urn:microsoft.com/office/officeart/2005/8/layout/cycle2"/>
    <dgm:cxn modelId="{F4CA96C1-304D-4AB3-8B07-BC2F2BB17406}" type="presOf" srcId="{977A52F9-2327-4ACF-A770-3DF958CBF9D7}" destId="{6489FA16-CDC5-4179-B507-CBF680F1C076}" srcOrd="0" destOrd="0" presId="urn:microsoft.com/office/officeart/2005/8/layout/cycle2"/>
    <dgm:cxn modelId="{18D117C7-FE8C-44DA-B5BD-5018DA9633BC}" type="presOf" srcId="{8A29439F-7D95-4BA3-ABDE-2DD304B5AE54}" destId="{09E50A38-7B10-4752-8713-D975F1E904B4}" srcOrd="0" destOrd="0" presId="urn:microsoft.com/office/officeart/2005/8/layout/cycle2"/>
    <dgm:cxn modelId="{E7F8361E-4B62-4734-A94E-33EACDC60867}" type="presParOf" srcId="{6489FA16-CDC5-4179-B507-CBF680F1C076}" destId="{60C5E016-DC96-4A86-BD7A-985FA2021C86}" srcOrd="0" destOrd="0" presId="urn:microsoft.com/office/officeart/2005/8/layout/cycle2"/>
    <dgm:cxn modelId="{18DA5845-20C7-4398-97CB-2495D01DD56F}" type="presParOf" srcId="{6489FA16-CDC5-4179-B507-CBF680F1C076}" destId="{B5AF6843-7FB2-4894-A096-FACE7971A83B}" srcOrd="1" destOrd="0" presId="urn:microsoft.com/office/officeart/2005/8/layout/cycle2"/>
    <dgm:cxn modelId="{0440FD2B-0C41-4EE5-BDC0-760153DFAFC7}" type="presParOf" srcId="{B5AF6843-7FB2-4894-A096-FACE7971A83B}" destId="{5A5316C7-D331-458F-AD7B-B43E55D34DB9}" srcOrd="0" destOrd="0" presId="urn:microsoft.com/office/officeart/2005/8/layout/cycle2"/>
    <dgm:cxn modelId="{D0FD16A5-A46B-4EA7-91A1-A1239EAF4BD8}" type="presParOf" srcId="{6489FA16-CDC5-4179-B507-CBF680F1C076}" destId="{04EDC36C-4B11-4A46-91E0-1BF8655AA1EC}" srcOrd="2" destOrd="0" presId="urn:microsoft.com/office/officeart/2005/8/layout/cycle2"/>
    <dgm:cxn modelId="{6EEC09FA-B2AF-42E0-9DBA-997B71AA4E2E}" type="presParOf" srcId="{6489FA16-CDC5-4179-B507-CBF680F1C076}" destId="{4529C490-403D-444E-8A43-74009D0E30D4}" srcOrd="3" destOrd="0" presId="urn:microsoft.com/office/officeart/2005/8/layout/cycle2"/>
    <dgm:cxn modelId="{62F66EDE-D3E6-478C-939B-BCEAB70847F4}" type="presParOf" srcId="{4529C490-403D-444E-8A43-74009D0E30D4}" destId="{E7C1ECD6-2307-4307-AAC4-A954A22A11B2}" srcOrd="0" destOrd="0" presId="urn:microsoft.com/office/officeart/2005/8/layout/cycle2"/>
    <dgm:cxn modelId="{04C1910B-93FE-4C19-A4B2-40645BB53148}" type="presParOf" srcId="{6489FA16-CDC5-4179-B507-CBF680F1C076}" destId="{09E50A38-7B10-4752-8713-D975F1E904B4}" srcOrd="4" destOrd="0" presId="urn:microsoft.com/office/officeart/2005/8/layout/cycle2"/>
    <dgm:cxn modelId="{C16C79DC-6FF7-4F8A-A01F-899AD96E9231}" type="presParOf" srcId="{6489FA16-CDC5-4179-B507-CBF680F1C076}" destId="{664185CE-9A87-4CC9-A9B9-71DABD85FBA1}" srcOrd="5" destOrd="0" presId="urn:microsoft.com/office/officeart/2005/8/layout/cycle2"/>
    <dgm:cxn modelId="{76EE15DE-8ABB-4597-8870-E3E20208A2F5}" type="presParOf" srcId="{664185CE-9A87-4CC9-A9B9-71DABD85FBA1}" destId="{C3C4A67A-78F8-401A-B67B-D01AB362A877}" srcOrd="0" destOrd="0" presId="urn:microsoft.com/office/officeart/2005/8/layout/cycle2"/>
    <dgm:cxn modelId="{BA075FC3-25C8-46BC-8AE3-112E2BE4E7C7}" type="presParOf" srcId="{6489FA16-CDC5-4179-B507-CBF680F1C076}" destId="{4E5AFF3B-B377-4E51-BA7D-E25046EA822D}" srcOrd="6" destOrd="0" presId="urn:microsoft.com/office/officeart/2005/8/layout/cycle2"/>
    <dgm:cxn modelId="{F5A93E71-33FA-44AA-AC8B-D5BCC0701514}" type="presParOf" srcId="{6489FA16-CDC5-4179-B507-CBF680F1C076}" destId="{4F2A6FF2-18E2-4346-80AD-69722783791E}" srcOrd="7" destOrd="0" presId="urn:microsoft.com/office/officeart/2005/8/layout/cycle2"/>
    <dgm:cxn modelId="{289EEF8C-A328-4E35-9A32-419B5AC42A71}" type="presParOf" srcId="{4F2A6FF2-18E2-4346-80AD-69722783791E}" destId="{4C994675-1CAB-47F9-87F8-74677E64F6B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5E016-DC96-4A86-BD7A-985FA2021C86}">
      <dsp:nvSpPr>
        <dsp:cNvPr id="0" name=""/>
        <dsp:cNvSpPr/>
      </dsp:nvSpPr>
      <dsp:spPr>
        <a:xfrm>
          <a:off x="1844333" y="489"/>
          <a:ext cx="981744" cy="981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/>
            <a:t>Plan</a:t>
          </a:r>
        </a:p>
      </dsp:txBody>
      <dsp:txXfrm>
        <a:off x="1988106" y="144262"/>
        <a:ext cx="694198" cy="694198"/>
      </dsp:txXfrm>
    </dsp:sp>
    <dsp:sp modelId="{B5AF6843-7FB2-4894-A096-FACE7971A83B}">
      <dsp:nvSpPr>
        <dsp:cNvPr id="0" name=""/>
        <dsp:cNvSpPr/>
      </dsp:nvSpPr>
      <dsp:spPr>
        <a:xfrm rot="2700000">
          <a:off x="2720600" y="841284"/>
          <a:ext cx="260393" cy="33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>
        <a:off x="2732040" y="879933"/>
        <a:ext cx="182275" cy="198802"/>
      </dsp:txXfrm>
    </dsp:sp>
    <dsp:sp modelId="{04EDC36C-4B11-4A46-91E0-1BF8655AA1EC}">
      <dsp:nvSpPr>
        <dsp:cNvPr id="0" name=""/>
        <dsp:cNvSpPr/>
      </dsp:nvSpPr>
      <dsp:spPr>
        <a:xfrm>
          <a:off x="2885939" y="1042095"/>
          <a:ext cx="981744" cy="981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Apply</a:t>
          </a:r>
          <a:endParaRPr lang="nl-NL" sz="1400" kern="1200" dirty="0"/>
        </a:p>
      </dsp:txBody>
      <dsp:txXfrm>
        <a:off x="3029712" y="1185868"/>
        <a:ext cx="694198" cy="694198"/>
      </dsp:txXfrm>
    </dsp:sp>
    <dsp:sp modelId="{4529C490-403D-444E-8A43-74009D0E30D4}">
      <dsp:nvSpPr>
        <dsp:cNvPr id="0" name=""/>
        <dsp:cNvSpPr/>
      </dsp:nvSpPr>
      <dsp:spPr>
        <a:xfrm rot="8100000">
          <a:off x="2731023" y="1882890"/>
          <a:ext cx="260393" cy="33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 rot="10800000">
        <a:off x="2797701" y="1921539"/>
        <a:ext cx="182275" cy="198802"/>
      </dsp:txXfrm>
    </dsp:sp>
    <dsp:sp modelId="{09E50A38-7B10-4752-8713-D975F1E904B4}">
      <dsp:nvSpPr>
        <dsp:cNvPr id="0" name=""/>
        <dsp:cNvSpPr/>
      </dsp:nvSpPr>
      <dsp:spPr>
        <a:xfrm>
          <a:off x="1844333" y="2083701"/>
          <a:ext cx="981744" cy="981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Destroy</a:t>
          </a:r>
          <a:endParaRPr lang="nl-NL" sz="1400" kern="1200" dirty="0"/>
        </a:p>
      </dsp:txBody>
      <dsp:txXfrm>
        <a:off x="1988106" y="2227474"/>
        <a:ext cx="694198" cy="694198"/>
      </dsp:txXfrm>
    </dsp:sp>
    <dsp:sp modelId="{664185CE-9A87-4CC9-A9B9-71DABD85FBA1}">
      <dsp:nvSpPr>
        <dsp:cNvPr id="0" name=""/>
        <dsp:cNvSpPr/>
      </dsp:nvSpPr>
      <dsp:spPr>
        <a:xfrm rot="13500000">
          <a:off x="1689417" y="1893312"/>
          <a:ext cx="260393" cy="33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 rot="10800000">
        <a:off x="1756095" y="1987199"/>
        <a:ext cx="182275" cy="198802"/>
      </dsp:txXfrm>
    </dsp:sp>
    <dsp:sp modelId="{4E5AFF3B-B377-4E51-BA7D-E25046EA822D}">
      <dsp:nvSpPr>
        <dsp:cNvPr id="0" name=""/>
        <dsp:cNvSpPr/>
      </dsp:nvSpPr>
      <dsp:spPr>
        <a:xfrm>
          <a:off x="802727" y="1042095"/>
          <a:ext cx="981744" cy="981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Repeat</a:t>
          </a:r>
          <a:endParaRPr lang="nl-NL" sz="1400" kern="1200" dirty="0"/>
        </a:p>
      </dsp:txBody>
      <dsp:txXfrm>
        <a:off x="946500" y="1185868"/>
        <a:ext cx="694198" cy="694198"/>
      </dsp:txXfrm>
    </dsp:sp>
    <dsp:sp modelId="{4F2A6FF2-18E2-4346-80AD-69722783791E}">
      <dsp:nvSpPr>
        <dsp:cNvPr id="0" name=""/>
        <dsp:cNvSpPr/>
      </dsp:nvSpPr>
      <dsp:spPr>
        <a:xfrm rot="18900000">
          <a:off x="1678994" y="851706"/>
          <a:ext cx="260393" cy="33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100" kern="1200"/>
        </a:p>
      </dsp:txBody>
      <dsp:txXfrm>
        <a:off x="1690434" y="945593"/>
        <a:ext cx="182275" cy="19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7F5A-DE66-407D-AD7A-E218D3FE5E66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D2EC-17D1-4C2E-AF75-B4E545DA1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32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48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0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Metafoor met mok laten bedrukken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IaC maakt infrastructuur dus onderdeel van een software ontwikkel proces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procedureel = traditioneel programmeren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)</a:t>
            </a:r>
          </a:p>
          <a:p>
            <a:r>
              <a:rPr lang="nl-NL" dirty="0" err="1"/>
              <a:t>declarative</a:t>
            </a:r>
            <a:r>
              <a:rPr lang="nl-NL" dirty="0"/>
              <a:t> = je code is dus je waarheid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4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96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 kan dit bijvoorbeeld ook in </a:t>
            </a:r>
            <a:r>
              <a:rPr lang="en-US" b="1"/>
              <a:t>providers.tf </a:t>
            </a:r>
            <a:r>
              <a:rPr lang="en-US"/>
              <a:t>stoppen voor leesbaarheid van je code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7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9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86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1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4400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1330E-6C3D-42C1-864F-94B6E3E9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40001"/>
            <a:ext cx="10554574" cy="441879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8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9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6668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695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14.sv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8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280A7248-556D-49CD-A61E-9FD8424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744" y="1773818"/>
            <a:ext cx="3109142" cy="23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3">
            <a:extLst>
              <a:ext uri="{FF2B5EF4-FFF2-40B4-BE49-F238E27FC236}">
                <a16:creationId xmlns:a16="http://schemas.microsoft.com/office/drawing/2014/main" id="{72C4C7EF-0571-4E9E-B498-903D272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88" y="1619870"/>
            <a:ext cx="4824349" cy="180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E5F06-4511-4FED-903B-61F50EDC7712}"/>
              </a:ext>
            </a:extLst>
          </p:cNvPr>
          <p:cNvSpPr txBox="1"/>
          <p:nvPr/>
        </p:nvSpPr>
        <p:spPr>
          <a:xfrm>
            <a:off x="4407897" y="3990535"/>
            <a:ext cx="6151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E49938"/>
                </a:solidFill>
                <a:latin typeface="Consolas" panose="020B0609020204030204" pitchFamily="49" charset="0"/>
              </a:rPr>
              <a:t>Terraform Workshop</a:t>
            </a:r>
            <a:endParaRPr lang="nl-NL" sz="4000" b="1">
              <a:solidFill>
                <a:srgbClr val="E4993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4164-9C2D-4462-A2F2-12A2B0A4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Procedural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Declarative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F30D1-0FD3-4700-A40D-E24E9B27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64904"/>
            <a:ext cx="10554574" cy="1068872"/>
          </a:xfrm>
          <a:effectLst/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Procedural programming = </a:t>
            </a:r>
          </a:p>
          <a:p>
            <a:pPr marL="0" indent="0" algn="ctr">
              <a:buNone/>
            </a:pPr>
            <a:r>
              <a:rPr lang="en-US" i="1" dirty="0"/>
              <a:t>je </a:t>
            </a:r>
            <a:r>
              <a:rPr lang="en-US" i="1" dirty="0" err="1"/>
              <a:t>specificeert</a:t>
            </a:r>
            <a:r>
              <a:rPr lang="en-US" i="1" dirty="0"/>
              <a:t> de </a:t>
            </a:r>
            <a:r>
              <a:rPr lang="en-US" i="1" dirty="0" err="1"/>
              <a:t>stappen</a:t>
            </a:r>
            <a:r>
              <a:rPr lang="en-US" i="1" dirty="0"/>
              <a:t> om het </a:t>
            </a:r>
            <a:r>
              <a:rPr lang="en-US" i="1" dirty="0" err="1"/>
              <a:t>resultaat</a:t>
            </a:r>
            <a:r>
              <a:rPr lang="en-US" i="1" dirty="0"/>
              <a:t> </a:t>
            </a:r>
            <a:r>
              <a:rPr lang="en-US" i="1" err="1"/>
              <a:t>te</a:t>
            </a:r>
            <a:r>
              <a:rPr lang="en-US" i="1"/>
              <a:t> krijgen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2547D-7635-4834-A31F-F0BEE2F83931}"/>
              </a:ext>
            </a:extLst>
          </p:cNvPr>
          <p:cNvSpPr txBox="1"/>
          <p:nvPr/>
        </p:nvSpPr>
        <p:spPr>
          <a:xfrm>
            <a:off x="1528763" y="3496093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Jas en schoenen aan </a:t>
            </a:r>
            <a:r>
              <a:rPr lang="en-US">
                <a:sym typeface="Wingdings" panose="05000000000000000000" pitchFamily="2" charset="2"/>
              </a:rPr>
              <a:t> De deur uit en op slot  Fiets pakken  Naar kantoor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D9E8A-2D6B-4F27-95EA-9FB768009EB9}"/>
              </a:ext>
            </a:extLst>
          </p:cNvPr>
          <p:cNvSpPr txBox="1"/>
          <p:nvPr/>
        </p:nvSpPr>
        <p:spPr>
          <a:xfrm>
            <a:off x="1371599" y="5929313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Naar kantoor met de fiets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A039D-D59A-4F01-80DF-BD63DF92C955}"/>
              </a:ext>
            </a:extLst>
          </p:cNvPr>
          <p:cNvSpPr txBox="1"/>
          <p:nvPr/>
        </p:nvSpPr>
        <p:spPr>
          <a:xfrm>
            <a:off x="810001" y="4989016"/>
            <a:ext cx="10563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i="1"/>
              <a:t>Declarative programming = </a:t>
            </a:r>
          </a:p>
          <a:p>
            <a:pPr marL="0" indent="0" algn="ctr">
              <a:buNone/>
            </a:pPr>
            <a:r>
              <a:rPr lang="en-US" i="1"/>
              <a:t>je specificeert wat je wilt hebben zonder de stappen te beschrijven om er te komen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74A0-4B3E-81B1-6E02-69762025A0ED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9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4164-9C2D-4462-A2F2-12A2B0A4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Configuration drift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F30D1-0FD3-4700-A40D-E24E9B27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34" y="2597426"/>
            <a:ext cx="10554574" cy="2585511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i="1" dirty="0" err="1"/>
              <a:t>Een</a:t>
            </a:r>
            <a:r>
              <a:rPr lang="en-US" sz="2800" b="1" i="1" dirty="0"/>
              <a:t> </a:t>
            </a:r>
            <a:r>
              <a:rPr lang="en-US" sz="2800" b="1" i="1" dirty="0" err="1"/>
              <a:t>simpel</a:t>
            </a:r>
            <a:r>
              <a:rPr lang="en-US" sz="2800" b="1" i="1" dirty="0"/>
              <a:t> </a:t>
            </a:r>
            <a:r>
              <a:rPr lang="en-US" sz="2800" b="1" i="1" dirty="0" err="1"/>
              <a:t>voorbeeld</a:t>
            </a:r>
            <a:r>
              <a:rPr lang="en-US" sz="2800" b="1" i="1" dirty="0"/>
              <a:t> met </a:t>
            </a:r>
            <a:r>
              <a:rPr lang="en-US" sz="2800" b="1" i="1" dirty="0" err="1"/>
              <a:t>virtuele</a:t>
            </a:r>
            <a:r>
              <a:rPr lang="en-US" sz="2800" b="1" i="1" dirty="0"/>
              <a:t> machines:</a:t>
            </a:r>
            <a:endParaRPr lang="nl-NL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FC842-191F-48FA-A0C4-518D8C221A76}"/>
              </a:ext>
            </a:extLst>
          </p:cNvPr>
          <p:cNvSpPr txBox="1"/>
          <p:nvPr/>
        </p:nvSpPr>
        <p:spPr>
          <a:xfrm>
            <a:off x="2527249" y="3695187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Procedural:</a:t>
            </a:r>
            <a:endParaRPr lang="en-N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1419-34D2-4E9A-A38D-608833E61CC1}"/>
              </a:ext>
            </a:extLst>
          </p:cNvPr>
          <p:cNvSpPr txBox="1"/>
          <p:nvPr/>
        </p:nvSpPr>
        <p:spPr>
          <a:xfrm>
            <a:off x="7252875" y="3695187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Declarative:</a:t>
            </a:r>
            <a:endParaRPr lang="en-NL" b="1" dirty="0"/>
          </a:p>
        </p:txBody>
      </p:sp>
      <p:pic>
        <p:nvPicPr>
          <p:cNvPr id="6" name="Picture 2" descr="New level of automation with Ansible - Red Hat Developer">
            <a:extLst>
              <a:ext uri="{FF2B5EF4-FFF2-40B4-BE49-F238E27FC236}">
                <a16:creationId xmlns:a16="http://schemas.microsoft.com/office/drawing/2014/main" id="{B3577C73-0FB7-4A8D-93E0-601C49B9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10" y="4155620"/>
            <a:ext cx="797302" cy="9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ashiCorp Terraform - Automated Operations - Shop By Solution - Software  Software and Managed Services Marketplace">
            <a:extLst>
              <a:ext uri="{FF2B5EF4-FFF2-40B4-BE49-F238E27FC236}">
                <a16:creationId xmlns:a16="http://schemas.microsoft.com/office/drawing/2014/main" id="{9A596141-4789-46EE-928C-B7EBF5DCA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15136" r="12508" b="9820"/>
          <a:stretch/>
        </p:blipFill>
        <p:spPr bwMode="auto">
          <a:xfrm>
            <a:off x="7951304" y="4165600"/>
            <a:ext cx="843721" cy="8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751FE-CD19-41C1-8D37-45F093B5A202}"/>
              </a:ext>
            </a:extLst>
          </p:cNvPr>
          <p:cNvSpPr txBox="1"/>
          <p:nvPr/>
        </p:nvSpPr>
        <p:spPr>
          <a:xfrm>
            <a:off x="5041377" y="4134050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VS</a:t>
            </a:r>
            <a:endParaRPr lang="en-N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4862D-1F64-EE6D-5CD0-B48D8D444DEA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 descr="Azure Bicep for Deploying Azure Resources | StarWind Blog">
            <a:extLst>
              <a:ext uri="{FF2B5EF4-FFF2-40B4-BE49-F238E27FC236}">
                <a16:creationId xmlns:a16="http://schemas.microsoft.com/office/drawing/2014/main" id="{52FFF152-3E4B-3666-A144-6BFF4FCD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94" y="4155620"/>
            <a:ext cx="829653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7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F908-BFB3-4247-B7A4-A83BAF7B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Configuration drift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04679-FFD0-48B9-AEEA-D3C97A7DD1FE}"/>
              </a:ext>
            </a:extLst>
          </p:cNvPr>
          <p:cNvSpPr/>
          <p:nvPr/>
        </p:nvSpPr>
        <p:spPr>
          <a:xfrm>
            <a:off x="1122017" y="2607966"/>
            <a:ext cx="363129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92929"/>
                </a:solidFill>
                <a:latin typeface="Menlo"/>
              </a:rPr>
              <a:t>-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azure_rm_virtualmachine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: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count: 5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image: ubuntu_16_vhd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instance_type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: Standard_B4ms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466AB-8CBF-4049-A083-B9ADAC6969CC}"/>
              </a:ext>
            </a:extLst>
          </p:cNvPr>
          <p:cNvSpPr/>
          <p:nvPr/>
        </p:nvSpPr>
        <p:spPr>
          <a:xfrm>
            <a:off x="1122016" y="4576281"/>
            <a:ext cx="363129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92929"/>
                </a:solidFill>
                <a:latin typeface="Menlo"/>
              </a:rPr>
              <a:t>-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azure_rm_virtualmachine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: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count: 10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image: ubuntu_16_vhd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instance_type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: Standard_B4ms</a:t>
            </a:r>
            <a:endParaRPr lang="nl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E7E941-FF70-4605-BA2B-501E3684C702}"/>
              </a:ext>
            </a:extLst>
          </p:cNvPr>
          <p:cNvCxnSpPr>
            <a:cxnSpLocks/>
          </p:cNvCxnSpPr>
          <p:nvPr/>
        </p:nvCxnSpPr>
        <p:spPr>
          <a:xfrm>
            <a:off x="8994758" y="3925914"/>
            <a:ext cx="8632" cy="485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Plus Sign 8">
            <a:extLst>
              <a:ext uri="{FF2B5EF4-FFF2-40B4-BE49-F238E27FC236}">
                <a16:creationId xmlns:a16="http://schemas.microsoft.com/office/drawing/2014/main" id="{C76B7C5F-5EBB-451F-A18E-2A8B776FC588}"/>
              </a:ext>
            </a:extLst>
          </p:cNvPr>
          <p:cNvSpPr/>
          <p:nvPr/>
        </p:nvSpPr>
        <p:spPr>
          <a:xfrm>
            <a:off x="2389809" y="3852766"/>
            <a:ext cx="675860" cy="6758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9B5F8-AA9E-4882-AB76-4B7F165A2D7F}"/>
              </a:ext>
            </a:extLst>
          </p:cNvPr>
          <p:cNvSpPr/>
          <p:nvPr/>
        </p:nvSpPr>
        <p:spPr>
          <a:xfrm>
            <a:off x="6223699" y="2607966"/>
            <a:ext cx="4933166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292929"/>
                </a:solidFill>
                <a:latin typeface="Menlo"/>
              </a:rPr>
              <a:t>resource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azurerm_virtual_machine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example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{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count         = 5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image_uri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= ubuntu_16_vhd</a:t>
            </a:r>
            <a:br>
              <a:rPr lang="fr-FR" dirty="0">
                <a:solidFill>
                  <a:srgbClr val="292929"/>
                </a:solidFill>
                <a:latin typeface="Menlo"/>
              </a:rPr>
            </a:br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vm_size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    = "Standard_B4ms" }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D94F4-D38F-4624-8483-7744CD46981E}"/>
              </a:ext>
            </a:extLst>
          </p:cNvPr>
          <p:cNvSpPr/>
          <p:nvPr/>
        </p:nvSpPr>
        <p:spPr>
          <a:xfrm>
            <a:off x="6223699" y="4528626"/>
            <a:ext cx="493316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292929"/>
                </a:solidFill>
                <a:latin typeface="Menlo"/>
              </a:rPr>
              <a:t>resource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azurerm_virtual_machine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example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{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count         = 15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image_uri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= ubuntu_16_vhd</a:t>
            </a:r>
            <a:br>
              <a:rPr lang="fr-FR" dirty="0">
                <a:solidFill>
                  <a:srgbClr val="292929"/>
                </a:solidFill>
                <a:latin typeface="Menlo"/>
              </a:rPr>
            </a:br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vm_size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    = "Standard_B4ms" }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24D9D-AB59-4F74-BE89-77CF3EE5C4E0}"/>
              </a:ext>
            </a:extLst>
          </p:cNvPr>
          <p:cNvSpPr txBox="1"/>
          <p:nvPr/>
        </p:nvSpPr>
        <p:spPr>
          <a:xfrm>
            <a:off x="1555422" y="174064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Procedural</a:t>
            </a:r>
            <a:endParaRPr lang="en-NL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B9F87-4C7F-4BD7-8397-E7AC678825F2}"/>
              </a:ext>
            </a:extLst>
          </p:cNvPr>
          <p:cNvSpPr txBox="1"/>
          <p:nvPr/>
        </p:nvSpPr>
        <p:spPr>
          <a:xfrm>
            <a:off x="7928735" y="170507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Declarative</a:t>
            </a:r>
            <a:endParaRPr lang="en-NL" b="1"/>
          </a:p>
        </p:txBody>
      </p:sp>
      <p:pic>
        <p:nvPicPr>
          <p:cNvPr id="1026" name="Picture 2" descr="New level of automation with Ansible - Red Hat Developer">
            <a:extLst>
              <a:ext uri="{FF2B5EF4-FFF2-40B4-BE49-F238E27FC236}">
                <a16:creationId xmlns:a16="http://schemas.microsoft.com/office/drawing/2014/main" id="{765AFA15-9C8A-401B-8C0D-C1519A90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06" y="1435631"/>
            <a:ext cx="797302" cy="9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ashiCorp Terraform - Automated Operations - Shop By Solution - Software  Software and Managed Services Marketplace">
            <a:extLst>
              <a:ext uri="{FF2B5EF4-FFF2-40B4-BE49-F238E27FC236}">
                <a16:creationId xmlns:a16="http://schemas.microsoft.com/office/drawing/2014/main" id="{D48D9341-9CFB-489D-A343-CC6CFFDBB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5804" r="14088" b="6098"/>
          <a:stretch/>
        </p:blipFill>
        <p:spPr bwMode="auto">
          <a:xfrm>
            <a:off x="10168835" y="1542848"/>
            <a:ext cx="830469" cy="8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quals 17">
            <a:extLst>
              <a:ext uri="{FF2B5EF4-FFF2-40B4-BE49-F238E27FC236}">
                <a16:creationId xmlns:a16="http://schemas.microsoft.com/office/drawing/2014/main" id="{3A0BF0DB-BBC4-41B1-91E4-AC8F9E69AA1C}"/>
              </a:ext>
            </a:extLst>
          </p:cNvPr>
          <p:cNvSpPr/>
          <p:nvPr/>
        </p:nvSpPr>
        <p:spPr>
          <a:xfrm>
            <a:off x="1338719" y="6111190"/>
            <a:ext cx="433406" cy="4334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19" name="Graphic 18" descr="Monitor">
            <a:extLst>
              <a:ext uri="{FF2B5EF4-FFF2-40B4-BE49-F238E27FC236}">
                <a16:creationId xmlns:a16="http://schemas.microsoft.com/office/drawing/2014/main" id="{8C29464A-9E89-4E83-85C4-BF8F808D6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5063" y="5981416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36431A-0649-431F-8BC6-5D7EC723B2D7}"/>
              </a:ext>
            </a:extLst>
          </p:cNvPr>
          <p:cNvSpPr txBox="1"/>
          <p:nvPr/>
        </p:nvSpPr>
        <p:spPr>
          <a:xfrm>
            <a:off x="1811904" y="6359930"/>
            <a:ext cx="125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B4ms</a:t>
            </a:r>
            <a:endParaRPr lang="en-NL" dirty="0"/>
          </a:p>
        </p:txBody>
      </p:sp>
      <p:pic>
        <p:nvPicPr>
          <p:cNvPr id="29" name="Graphic 28" descr="Monitor">
            <a:extLst>
              <a:ext uri="{FF2B5EF4-FFF2-40B4-BE49-F238E27FC236}">
                <a16:creationId xmlns:a16="http://schemas.microsoft.com/office/drawing/2014/main" id="{AD0EB323-749F-4387-8602-346D96610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809" y="5988595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170423-21FF-4461-941E-4C775C13847A}"/>
              </a:ext>
            </a:extLst>
          </p:cNvPr>
          <p:cNvSpPr txBox="1"/>
          <p:nvPr/>
        </p:nvSpPr>
        <p:spPr>
          <a:xfrm>
            <a:off x="3308890" y="6359930"/>
            <a:ext cx="13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B4ms</a:t>
            </a:r>
            <a:endParaRPr lang="en-N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D415-F8ED-4906-97A5-F3941E23AC44}"/>
              </a:ext>
            </a:extLst>
          </p:cNvPr>
          <p:cNvSpPr txBox="1"/>
          <p:nvPr/>
        </p:nvSpPr>
        <p:spPr>
          <a:xfrm>
            <a:off x="2922350" y="6111190"/>
            <a:ext cx="5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+</a:t>
            </a:r>
            <a:endParaRPr lang="en-NL" sz="2000"/>
          </a:p>
        </p:txBody>
      </p:sp>
      <p:sp>
        <p:nvSpPr>
          <p:cNvPr id="46" name="Equals 45">
            <a:extLst>
              <a:ext uri="{FF2B5EF4-FFF2-40B4-BE49-F238E27FC236}">
                <a16:creationId xmlns:a16="http://schemas.microsoft.com/office/drawing/2014/main" id="{923A94A9-2600-4CEC-9E04-818EC8A49D2F}"/>
              </a:ext>
            </a:extLst>
          </p:cNvPr>
          <p:cNvSpPr/>
          <p:nvPr/>
        </p:nvSpPr>
        <p:spPr>
          <a:xfrm>
            <a:off x="7213189" y="6077894"/>
            <a:ext cx="433406" cy="4334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48" name="Graphic 47" descr="Monitor">
            <a:extLst>
              <a:ext uri="{FF2B5EF4-FFF2-40B4-BE49-F238E27FC236}">
                <a16:creationId xmlns:a16="http://schemas.microsoft.com/office/drawing/2014/main" id="{301E42C1-B518-4031-9A04-B031102AC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9533" y="5948120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5505E1A-D61D-42DA-90E8-79F29C68AFBB}"/>
              </a:ext>
            </a:extLst>
          </p:cNvPr>
          <p:cNvSpPr txBox="1"/>
          <p:nvPr/>
        </p:nvSpPr>
        <p:spPr>
          <a:xfrm>
            <a:off x="7686374" y="6326634"/>
            <a:ext cx="125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B4ms</a:t>
            </a:r>
            <a:endParaRPr lang="en-NL" dirty="0"/>
          </a:p>
        </p:txBody>
      </p:sp>
      <p:pic>
        <p:nvPicPr>
          <p:cNvPr id="52" name="Graphic 51" descr="Monitor">
            <a:extLst>
              <a:ext uri="{FF2B5EF4-FFF2-40B4-BE49-F238E27FC236}">
                <a16:creationId xmlns:a16="http://schemas.microsoft.com/office/drawing/2014/main" id="{257C66BA-5C69-4594-B3BB-767FBB1EF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5113" y="5955039"/>
            <a:ext cx="457200" cy="457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69C9098-577F-4E08-AC1F-34C198A70672}"/>
              </a:ext>
            </a:extLst>
          </p:cNvPr>
          <p:cNvSpPr txBox="1"/>
          <p:nvPr/>
        </p:nvSpPr>
        <p:spPr>
          <a:xfrm>
            <a:off x="9637194" y="6326374"/>
            <a:ext cx="13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15x B4ms</a:t>
            </a:r>
            <a:endParaRPr lang="en-NL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9B88AB-BEF4-43DB-B14B-5933D92A5AC0}"/>
              </a:ext>
            </a:extLst>
          </p:cNvPr>
          <p:cNvCxnSpPr>
            <a:cxnSpLocks/>
          </p:cNvCxnSpPr>
          <p:nvPr/>
        </p:nvCxnSpPr>
        <p:spPr>
          <a:xfrm>
            <a:off x="8979918" y="6326374"/>
            <a:ext cx="5317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14EE961F-949B-4C90-A24B-0C7EACC6BB8F}"/>
              </a:ext>
            </a:extLst>
          </p:cNvPr>
          <p:cNvSpPr/>
          <p:nvPr/>
        </p:nvSpPr>
        <p:spPr>
          <a:xfrm>
            <a:off x="7833191" y="5988595"/>
            <a:ext cx="941475" cy="7468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A04EF-71EB-2574-B2BF-65D640AD4B15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6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5" grpId="0"/>
      <p:bldP spid="33" grpId="0"/>
      <p:bldP spid="35" grpId="0"/>
      <p:bldP spid="46" grpId="0" animBg="1"/>
      <p:bldP spid="50" grpId="0"/>
      <p:bldP spid="54" grpId="0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F908-BFB3-4247-B7A4-A83BAF7B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Configuration drift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466AB-8CBF-4049-A083-B9ADAC6969CC}"/>
              </a:ext>
            </a:extLst>
          </p:cNvPr>
          <p:cNvSpPr/>
          <p:nvPr/>
        </p:nvSpPr>
        <p:spPr>
          <a:xfrm>
            <a:off x="1073329" y="2583565"/>
            <a:ext cx="363129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92929"/>
                </a:solidFill>
                <a:latin typeface="Menlo"/>
              </a:rPr>
              <a:t>-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azure_rm_virtualmachine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: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count: 10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image: ubuntu_16_vhd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instance_type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: Standard_B4ms</a:t>
            </a:r>
            <a:endParaRPr lang="nl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E7E941-FF70-4605-BA2B-501E3684C702}"/>
              </a:ext>
            </a:extLst>
          </p:cNvPr>
          <p:cNvCxnSpPr>
            <a:cxnSpLocks/>
          </p:cNvCxnSpPr>
          <p:nvPr/>
        </p:nvCxnSpPr>
        <p:spPr>
          <a:xfrm>
            <a:off x="8994758" y="3925914"/>
            <a:ext cx="8632" cy="485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D94F4-D38F-4624-8483-7744CD46981E}"/>
              </a:ext>
            </a:extLst>
          </p:cNvPr>
          <p:cNvSpPr/>
          <p:nvPr/>
        </p:nvSpPr>
        <p:spPr>
          <a:xfrm>
            <a:off x="6391632" y="2596862"/>
            <a:ext cx="493316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292929"/>
                </a:solidFill>
                <a:latin typeface="Menlo"/>
              </a:rPr>
              <a:t>resource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azurerm_virtual_machine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example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{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count         </a:t>
            </a:r>
            <a:r>
              <a:rPr lang="fr-FR">
                <a:solidFill>
                  <a:srgbClr val="292929"/>
                </a:solidFill>
                <a:latin typeface="Menlo"/>
              </a:rPr>
              <a:t>= 5</a:t>
            </a:r>
            <a:endParaRPr lang="fr-FR" dirty="0">
              <a:solidFill>
                <a:srgbClr val="292929"/>
              </a:solidFill>
              <a:latin typeface="Menlo"/>
            </a:endParaRP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image_uri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= ubuntu_16_vhd</a:t>
            </a:r>
            <a:br>
              <a:rPr lang="fr-FR" dirty="0">
                <a:solidFill>
                  <a:srgbClr val="292929"/>
                </a:solidFill>
                <a:latin typeface="Menlo"/>
              </a:rPr>
            </a:br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vm_size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    = "Standard_B4ms" }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24D9D-AB59-4F74-BE89-77CF3EE5C4E0}"/>
              </a:ext>
            </a:extLst>
          </p:cNvPr>
          <p:cNvSpPr txBox="1"/>
          <p:nvPr/>
        </p:nvSpPr>
        <p:spPr>
          <a:xfrm>
            <a:off x="1555422" y="174064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Procedural</a:t>
            </a:r>
            <a:endParaRPr lang="en-NL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B9F87-4C7F-4BD7-8397-E7AC678825F2}"/>
              </a:ext>
            </a:extLst>
          </p:cNvPr>
          <p:cNvSpPr txBox="1"/>
          <p:nvPr/>
        </p:nvSpPr>
        <p:spPr>
          <a:xfrm>
            <a:off x="7928735" y="1705073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Declarative</a:t>
            </a:r>
            <a:endParaRPr lang="en-NL" b="1"/>
          </a:p>
        </p:txBody>
      </p:sp>
      <p:pic>
        <p:nvPicPr>
          <p:cNvPr id="1026" name="Picture 2" descr="New level of automation with Ansible - Red Hat Developer">
            <a:extLst>
              <a:ext uri="{FF2B5EF4-FFF2-40B4-BE49-F238E27FC236}">
                <a16:creationId xmlns:a16="http://schemas.microsoft.com/office/drawing/2014/main" id="{765AFA15-9C8A-401B-8C0D-C1519A90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06" y="1435631"/>
            <a:ext cx="797302" cy="9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ashiCorp Terraform - Automated Operations - Shop By Solution - Software  Software and Managed Services Marketplace">
            <a:extLst>
              <a:ext uri="{FF2B5EF4-FFF2-40B4-BE49-F238E27FC236}">
                <a16:creationId xmlns:a16="http://schemas.microsoft.com/office/drawing/2014/main" id="{D48D9341-9CFB-489D-A343-CC6CFFDBB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5804" r="14088" b="6098"/>
          <a:stretch/>
        </p:blipFill>
        <p:spPr bwMode="auto">
          <a:xfrm>
            <a:off x="10168835" y="1542848"/>
            <a:ext cx="830469" cy="8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quals 17">
            <a:extLst>
              <a:ext uri="{FF2B5EF4-FFF2-40B4-BE49-F238E27FC236}">
                <a16:creationId xmlns:a16="http://schemas.microsoft.com/office/drawing/2014/main" id="{3A0BF0DB-BBC4-41B1-91E4-AC8F9E69AA1C}"/>
              </a:ext>
            </a:extLst>
          </p:cNvPr>
          <p:cNvSpPr/>
          <p:nvPr/>
        </p:nvSpPr>
        <p:spPr>
          <a:xfrm>
            <a:off x="1338719" y="6111190"/>
            <a:ext cx="433406" cy="4334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2BA667-9F90-48C3-8998-4827B63C37D3}"/>
              </a:ext>
            </a:extLst>
          </p:cNvPr>
          <p:cNvGrpSpPr/>
          <p:nvPr/>
        </p:nvGrpSpPr>
        <p:grpSpPr>
          <a:xfrm>
            <a:off x="2089884" y="5993218"/>
            <a:ext cx="1395738" cy="680630"/>
            <a:chOff x="3308890" y="5987077"/>
            <a:chExt cx="1395738" cy="680630"/>
          </a:xfrm>
        </p:grpSpPr>
        <p:pic>
          <p:nvPicPr>
            <p:cNvPr id="29" name="Graphic 28" descr="Monitor">
              <a:extLst>
                <a:ext uri="{FF2B5EF4-FFF2-40B4-BE49-F238E27FC236}">
                  <a16:creationId xmlns:a16="http://schemas.microsoft.com/office/drawing/2014/main" id="{AD0EB323-749F-4387-8602-346D9661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0868" y="5987077"/>
              <a:ext cx="457200" cy="457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170423-21FF-4461-941E-4C775C13847A}"/>
                </a:ext>
              </a:extLst>
            </p:cNvPr>
            <p:cNvSpPr txBox="1"/>
            <p:nvPr/>
          </p:nvSpPr>
          <p:spPr>
            <a:xfrm>
              <a:off x="3308890" y="6359930"/>
              <a:ext cx="1395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10x Ubuntu 16</a:t>
              </a:r>
              <a:endParaRPr lang="en-NL" sz="1400" dirty="0"/>
            </a:p>
          </p:txBody>
        </p:sp>
      </p:grpSp>
      <p:sp>
        <p:nvSpPr>
          <p:cNvPr id="46" name="Equals 45">
            <a:extLst>
              <a:ext uri="{FF2B5EF4-FFF2-40B4-BE49-F238E27FC236}">
                <a16:creationId xmlns:a16="http://schemas.microsoft.com/office/drawing/2014/main" id="{923A94A9-2600-4CEC-9E04-818EC8A49D2F}"/>
              </a:ext>
            </a:extLst>
          </p:cNvPr>
          <p:cNvSpPr/>
          <p:nvPr/>
        </p:nvSpPr>
        <p:spPr>
          <a:xfrm>
            <a:off x="7213189" y="6077894"/>
            <a:ext cx="433406" cy="4334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48" name="Graphic 47" descr="Monitor">
            <a:extLst>
              <a:ext uri="{FF2B5EF4-FFF2-40B4-BE49-F238E27FC236}">
                <a16:creationId xmlns:a16="http://schemas.microsoft.com/office/drawing/2014/main" id="{301E42C1-B518-4031-9A04-B031102AC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9533" y="5948120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5505E1A-D61D-42DA-90E8-79F29C68AFBB}"/>
              </a:ext>
            </a:extLst>
          </p:cNvPr>
          <p:cNvSpPr txBox="1"/>
          <p:nvPr/>
        </p:nvSpPr>
        <p:spPr>
          <a:xfrm>
            <a:off x="7686374" y="6326634"/>
            <a:ext cx="125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B4ms</a:t>
            </a:r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158D38-FB5C-462D-9DE6-DE8E8697BAFE}"/>
              </a:ext>
            </a:extLst>
          </p:cNvPr>
          <p:cNvGrpSpPr/>
          <p:nvPr/>
        </p:nvGrpSpPr>
        <p:grpSpPr>
          <a:xfrm>
            <a:off x="9257898" y="5961885"/>
            <a:ext cx="1395738" cy="729497"/>
            <a:chOff x="9637194" y="5966209"/>
            <a:chExt cx="1395738" cy="729497"/>
          </a:xfrm>
        </p:grpSpPr>
        <p:pic>
          <p:nvPicPr>
            <p:cNvPr id="52" name="Graphic 51" descr="Monitor">
              <a:extLst>
                <a:ext uri="{FF2B5EF4-FFF2-40B4-BE49-F238E27FC236}">
                  <a16:creationId xmlns:a16="http://schemas.microsoft.com/office/drawing/2014/main" id="{257C66BA-5C69-4594-B3BB-767FBB1EF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16937" y="5966209"/>
              <a:ext cx="457200" cy="457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C9098-577F-4E08-AC1F-34C198A70672}"/>
                </a:ext>
              </a:extLst>
            </p:cNvPr>
            <p:cNvSpPr txBox="1"/>
            <p:nvPr/>
          </p:nvSpPr>
          <p:spPr>
            <a:xfrm>
              <a:off x="9637194" y="6326374"/>
              <a:ext cx="1395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15x B4ms</a:t>
              </a:r>
              <a:endParaRPr lang="en-NL" dirty="0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9B88AB-BEF4-43DB-B14B-5933D92A5AC0}"/>
              </a:ext>
            </a:extLst>
          </p:cNvPr>
          <p:cNvCxnSpPr>
            <a:cxnSpLocks/>
          </p:cNvCxnSpPr>
          <p:nvPr/>
        </p:nvCxnSpPr>
        <p:spPr>
          <a:xfrm>
            <a:off x="8774666" y="6271478"/>
            <a:ext cx="5317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14EE961F-949B-4C90-A24B-0C7EACC6BB8F}"/>
              </a:ext>
            </a:extLst>
          </p:cNvPr>
          <p:cNvSpPr/>
          <p:nvPr/>
        </p:nvSpPr>
        <p:spPr>
          <a:xfrm>
            <a:off x="7833191" y="5988595"/>
            <a:ext cx="941475" cy="7468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F18F83-2A8A-4B3D-9E76-951B3CBD7760}"/>
              </a:ext>
            </a:extLst>
          </p:cNvPr>
          <p:cNvSpPr/>
          <p:nvPr/>
        </p:nvSpPr>
        <p:spPr>
          <a:xfrm>
            <a:off x="1073328" y="4589970"/>
            <a:ext cx="363129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92929"/>
                </a:solidFill>
                <a:latin typeface="Menlo"/>
              </a:rPr>
              <a:t>-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azure_rm_virtualmachine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:</a:t>
            </a:r>
          </a:p>
          <a:p>
            <a:r>
              <a:rPr lang="fr-FR" b="1" dirty="0">
                <a:solidFill>
                  <a:srgbClr val="292929"/>
                </a:solidFill>
                <a:latin typeface="Menlo"/>
              </a:rPr>
              <a:t>    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count: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 15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image: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 ubuntu_18_vhd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instance_type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: Standard_B4ms</a:t>
            </a:r>
            <a:endParaRPr lang="nl-N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390556-179A-4C8B-88F8-1D6F4716B9DA}"/>
              </a:ext>
            </a:extLst>
          </p:cNvPr>
          <p:cNvCxnSpPr>
            <a:cxnSpLocks/>
          </p:cNvCxnSpPr>
          <p:nvPr/>
        </p:nvCxnSpPr>
        <p:spPr>
          <a:xfrm>
            <a:off x="2630077" y="3915620"/>
            <a:ext cx="8632" cy="485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14AD80-8FD4-4AC2-88F4-907D6F76365E}"/>
              </a:ext>
            </a:extLst>
          </p:cNvPr>
          <p:cNvGrpSpPr/>
          <p:nvPr/>
        </p:nvGrpSpPr>
        <p:grpSpPr>
          <a:xfrm>
            <a:off x="3616584" y="5994978"/>
            <a:ext cx="1395738" cy="680630"/>
            <a:chOff x="3308890" y="5987077"/>
            <a:chExt cx="1395738" cy="680630"/>
          </a:xfrm>
        </p:grpSpPr>
        <p:pic>
          <p:nvPicPr>
            <p:cNvPr id="31" name="Graphic 30" descr="Monitor">
              <a:extLst>
                <a:ext uri="{FF2B5EF4-FFF2-40B4-BE49-F238E27FC236}">
                  <a16:creationId xmlns:a16="http://schemas.microsoft.com/office/drawing/2014/main" id="{7428F4E5-D2E4-4E46-902D-CD0E01C10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0868" y="5987077"/>
              <a:ext cx="457200" cy="4572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5A2F9A-BFC0-4877-B3B6-B331012EC97B}"/>
                </a:ext>
              </a:extLst>
            </p:cNvPr>
            <p:cNvSpPr txBox="1"/>
            <p:nvPr/>
          </p:nvSpPr>
          <p:spPr>
            <a:xfrm>
              <a:off x="3308890" y="6359930"/>
              <a:ext cx="1395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15x Ubuntu 18</a:t>
              </a:r>
              <a:endParaRPr lang="en-NL" sz="1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D416C3-9201-49C4-ADCF-D40E326621C0}"/>
              </a:ext>
            </a:extLst>
          </p:cNvPr>
          <p:cNvSpPr txBox="1"/>
          <p:nvPr/>
        </p:nvSpPr>
        <p:spPr>
          <a:xfrm>
            <a:off x="3144989" y="6018975"/>
            <a:ext cx="5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+</a:t>
            </a:r>
            <a:endParaRPr lang="en-NL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288D5F-FAB7-4D73-8C59-E84AE2E259B5}"/>
              </a:ext>
            </a:extLst>
          </p:cNvPr>
          <p:cNvSpPr/>
          <p:nvPr/>
        </p:nvSpPr>
        <p:spPr>
          <a:xfrm>
            <a:off x="6391632" y="4596174"/>
            <a:ext cx="493316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292929"/>
                </a:solidFill>
                <a:latin typeface="Menlo"/>
              </a:rPr>
              <a:t>resource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azurerm_virtual_machine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"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example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 {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count         = 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15</a:t>
            </a:r>
          </a:p>
          <a:p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image_uri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=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 ubuntu_18_vhd</a:t>
            </a:r>
            <a:br>
              <a:rPr lang="fr-FR" dirty="0">
                <a:solidFill>
                  <a:srgbClr val="292929"/>
                </a:solidFill>
                <a:latin typeface="Menlo"/>
              </a:rPr>
            </a:br>
            <a:r>
              <a:rPr lang="fr-FR" dirty="0">
                <a:solidFill>
                  <a:srgbClr val="292929"/>
                </a:solidFill>
                <a:latin typeface="Menlo"/>
              </a:rPr>
              <a:t>  	</a:t>
            </a:r>
            <a:r>
              <a:rPr lang="fr-FR" dirty="0" err="1">
                <a:solidFill>
                  <a:srgbClr val="292929"/>
                </a:solidFill>
                <a:latin typeface="Menlo"/>
              </a:rPr>
              <a:t>vm_size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      = "</a:t>
            </a:r>
            <a:r>
              <a:rPr lang="fr-FR" b="1" dirty="0">
                <a:solidFill>
                  <a:srgbClr val="292929"/>
                </a:solidFill>
                <a:latin typeface="Menlo"/>
              </a:rPr>
              <a:t>Standard</a:t>
            </a:r>
            <a:r>
              <a:rPr lang="fr-FR" b="1">
                <a:solidFill>
                  <a:srgbClr val="292929"/>
                </a:solidFill>
                <a:latin typeface="Menlo"/>
              </a:rPr>
              <a:t>_B8ms</a:t>
            </a:r>
            <a:r>
              <a:rPr lang="fr-FR" dirty="0">
                <a:solidFill>
                  <a:srgbClr val="292929"/>
                </a:solidFill>
                <a:latin typeface="Menlo"/>
              </a:rPr>
              <a:t>" }</a:t>
            </a:r>
            <a:endParaRPr lang="nl-N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BA364C-3D0C-4F22-8713-59AAB986A655}"/>
              </a:ext>
            </a:extLst>
          </p:cNvPr>
          <p:cNvGrpSpPr/>
          <p:nvPr/>
        </p:nvGrpSpPr>
        <p:grpSpPr>
          <a:xfrm>
            <a:off x="10812018" y="5948120"/>
            <a:ext cx="1395738" cy="729497"/>
            <a:chOff x="9637194" y="5966209"/>
            <a:chExt cx="1395738" cy="729497"/>
          </a:xfrm>
        </p:grpSpPr>
        <p:pic>
          <p:nvPicPr>
            <p:cNvPr id="38" name="Graphic 37" descr="Monitor">
              <a:extLst>
                <a:ext uri="{FF2B5EF4-FFF2-40B4-BE49-F238E27FC236}">
                  <a16:creationId xmlns:a16="http://schemas.microsoft.com/office/drawing/2014/main" id="{8D2D9EF8-762C-440C-9432-F07C0204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16937" y="5966209"/>
              <a:ext cx="457200" cy="457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39C8C-D94B-4F5B-A5A7-960ABBABC851}"/>
                </a:ext>
              </a:extLst>
            </p:cNvPr>
            <p:cNvSpPr txBox="1"/>
            <p:nvPr/>
          </p:nvSpPr>
          <p:spPr>
            <a:xfrm>
              <a:off x="9637194" y="6326374"/>
              <a:ext cx="1395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15x B8ms</a:t>
              </a:r>
              <a:endParaRPr lang="en-NL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D2B526-2CC1-40DC-BABE-0FE351859C54}"/>
              </a:ext>
            </a:extLst>
          </p:cNvPr>
          <p:cNvCxnSpPr>
            <a:cxnSpLocks/>
          </p:cNvCxnSpPr>
          <p:nvPr/>
        </p:nvCxnSpPr>
        <p:spPr>
          <a:xfrm>
            <a:off x="10328786" y="6257713"/>
            <a:ext cx="5317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5CBE2AC2-4CA8-4D16-A6BE-B80DE754053B}"/>
              </a:ext>
            </a:extLst>
          </p:cNvPr>
          <p:cNvSpPr/>
          <p:nvPr/>
        </p:nvSpPr>
        <p:spPr>
          <a:xfrm>
            <a:off x="9418666" y="5937192"/>
            <a:ext cx="941475" cy="7468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0B771-FF96-5729-940F-7E420AD78CF3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5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/>
      <p:bldP spid="36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B9F4-57F1-4191-A3BF-2F90DE6C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Het concept Desired State</a:t>
            </a:r>
            <a:endParaRPr lang="en-NL" sz="3600" dirty="0"/>
          </a:p>
        </p:txBody>
      </p:sp>
      <p:pic>
        <p:nvPicPr>
          <p:cNvPr id="1026" name="Picture 2" descr="How to use Terraform remote backends | Brendan Thompson">
            <a:extLst>
              <a:ext uri="{FF2B5EF4-FFF2-40B4-BE49-F238E27FC236}">
                <a16:creationId xmlns:a16="http://schemas.microsoft.com/office/drawing/2014/main" id="{D88F5AF8-0E72-42DC-8BBB-FAEA32B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96" y="2183172"/>
            <a:ext cx="2916156" cy="28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F48D05-09A5-4D0D-8D62-56ABA362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04" y="2392057"/>
            <a:ext cx="976313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BF2722B-6878-4609-94AF-E5F99EB8FF5F}"/>
              </a:ext>
            </a:extLst>
          </p:cNvPr>
          <p:cNvGrpSpPr/>
          <p:nvPr/>
        </p:nvGrpSpPr>
        <p:grpSpPr>
          <a:xfrm>
            <a:off x="7287985" y="2453970"/>
            <a:ext cx="1034257" cy="1083677"/>
            <a:chOff x="4128249" y="2662238"/>
            <a:chExt cx="1034257" cy="1083677"/>
          </a:xfrm>
        </p:grpSpPr>
        <p:pic>
          <p:nvPicPr>
            <p:cNvPr id="16" name="Graphic 15" descr="Open folder outline">
              <a:extLst>
                <a:ext uri="{FF2B5EF4-FFF2-40B4-BE49-F238E27FC236}">
                  <a16:creationId xmlns:a16="http://schemas.microsoft.com/office/drawing/2014/main" id="{E41BE5A5-CE90-4798-9369-13A45542F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8178" y="2662238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B07AB8-C4CD-4B02-9BF1-43FBA7DC2A50}"/>
                </a:ext>
              </a:extLst>
            </p:cNvPr>
            <p:cNvSpPr txBox="1"/>
            <p:nvPr/>
          </p:nvSpPr>
          <p:spPr>
            <a:xfrm>
              <a:off x="4128249" y="340736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State file</a:t>
              </a:r>
              <a:endParaRPr lang="nl-NL" sz="1600" b="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BBB9AE-A0F3-47E8-8611-90A176A73609}"/>
              </a:ext>
            </a:extLst>
          </p:cNvPr>
          <p:cNvGrpSpPr/>
          <p:nvPr/>
        </p:nvGrpSpPr>
        <p:grpSpPr>
          <a:xfrm>
            <a:off x="5348729" y="4942875"/>
            <a:ext cx="1721946" cy="1171801"/>
            <a:chOff x="2036990" y="5060138"/>
            <a:chExt cx="1721946" cy="1171801"/>
          </a:xfrm>
        </p:grpSpPr>
        <p:pic>
          <p:nvPicPr>
            <p:cNvPr id="18" name="Graphic 17" descr="Document with solid fill">
              <a:extLst>
                <a:ext uri="{FF2B5EF4-FFF2-40B4-BE49-F238E27FC236}">
                  <a16:creationId xmlns:a16="http://schemas.microsoft.com/office/drawing/2014/main" id="{C1A670E5-42A8-4137-8A8C-10BF0CB78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0763" y="5060138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5FAB58-7E7B-43A5-9C74-ADED1FA216DD}"/>
                </a:ext>
              </a:extLst>
            </p:cNvPr>
            <p:cNvSpPr txBox="1"/>
            <p:nvPr/>
          </p:nvSpPr>
          <p:spPr>
            <a:xfrm>
              <a:off x="2036990" y="5893385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Terraform code</a:t>
              </a:r>
              <a:endParaRPr lang="nl-NL" sz="1600" b="1"/>
            </a:p>
          </p:txBody>
        </p:sp>
      </p:grpSp>
      <p:pic>
        <p:nvPicPr>
          <p:cNvPr id="1032" name="Picture 8" descr="Git - Logo Downloads">
            <a:extLst>
              <a:ext uri="{FF2B5EF4-FFF2-40B4-BE49-F238E27FC236}">
                <a16:creationId xmlns:a16="http://schemas.microsoft.com/office/drawing/2014/main" id="{ED504822-F3C6-4C46-86F1-7AF6168C3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/>
          <a:stretch/>
        </p:blipFill>
        <p:spPr bwMode="auto">
          <a:xfrm>
            <a:off x="6560364" y="5304566"/>
            <a:ext cx="1311627" cy="5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53FB8-CD3F-F969-16C2-CCFD3E0E2F2B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2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mdenken Archieven - Today I Meet">
            <a:extLst>
              <a:ext uri="{FF2B5EF4-FFF2-40B4-BE49-F238E27FC236}">
                <a16:creationId xmlns:a16="http://schemas.microsoft.com/office/drawing/2014/main" id="{961F04A1-1897-46DE-8171-1B6C6CB0E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39845" r="3949" b="7417"/>
          <a:stretch/>
        </p:blipFill>
        <p:spPr bwMode="auto">
          <a:xfrm>
            <a:off x="8049638" y="4482065"/>
            <a:ext cx="3415466" cy="19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4167-CF89-4F6F-B131-389C79C3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Gevaren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2185-AEDD-4945-8228-0C60D52E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75" y="2142547"/>
            <a:ext cx="10554574" cy="3950486"/>
          </a:xfrm>
          <a:effectLst/>
        </p:spPr>
        <p:txBody>
          <a:bodyPr/>
          <a:lstStyle/>
          <a:p>
            <a:r>
              <a:rPr lang="nl-NL"/>
              <a:t>Al je code moet wel in </a:t>
            </a:r>
            <a:r>
              <a:rPr lang="nl-NL" b="1"/>
              <a:t>versiebeheer</a:t>
            </a:r>
            <a:r>
              <a:rPr lang="nl-NL"/>
              <a:t> (bijv. Git of Azure Repos)</a:t>
            </a:r>
          </a:p>
          <a:p>
            <a:r>
              <a:rPr lang="nl-NL"/>
              <a:t>Een </a:t>
            </a:r>
            <a:r>
              <a:rPr lang="nl-NL" dirty="0"/>
              <a:t>wijziging in </a:t>
            </a:r>
            <a:r>
              <a:rPr lang="nl-NL"/>
              <a:t>je code kan </a:t>
            </a:r>
            <a:r>
              <a:rPr lang="nl-NL" b="1" dirty="0"/>
              <a:t>grote gevolgen </a:t>
            </a:r>
            <a:r>
              <a:rPr lang="nl-NL" dirty="0"/>
              <a:t>hebben</a:t>
            </a:r>
          </a:p>
          <a:p>
            <a:pPr lvl="1"/>
            <a:r>
              <a:rPr lang="nl-NL"/>
              <a:t>En </a:t>
            </a:r>
            <a:r>
              <a:rPr lang="nl-NL" dirty="0"/>
              <a:t>een </a:t>
            </a:r>
            <a:r>
              <a:rPr lang="nl-NL"/>
              <a:t>fout is soms </a:t>
            </a:r>
            <a:r>
              <a:rPr lang="nl-NL" dirty="0"/>
              <a:t>niet makkelijk te </a:t>
            </a:r>
            <a:r>
              <a:rPr lang="nl-NL" b="1" dirty="0"/>
              <a:t>herstellen</a:t>
            </a:r>
          </a:p>
          <a:p>
            <a:pPr lvl="1"/>
            <a:r>
              <a:rPr lang="nl-NL"/>
              <a:t>Daarom is </a:t>
            </a:r>
            <a:r>
              <a:rPr lang="nl-NL" b="1"/>
              <a:t>testen en documenteren </a:t>
            </a:r>
            <a:r>
              <a:rPr lang="nl-NL"/>
              <a:t>erg belangrijk</a:t>
            </a:r>
            <a:endParaRPr lang="nl-NL" b="1"/>
          </a:p>
          <a:p>
            <a:r>
              <a:rPr lang="nl-NL"/>
              <a:t>Implementeren betekent eigenlijk </a:t>
            </a:r>
            <a:r>
              <a:rPr lang="nl-NL" b="1"/>
              <a:t>opnieuw beginnen</a:t>
            </a:r>
            <a:r>
              <a:rPr lang="nl-NL"/>
              <a:t>, en kan dus </a:t>
            </a:r>
            <a:r>
              <a:rPr lang="nl-NL" b="1"/>
              <a:t>lang duren</a:t>
            </a:r>
            <a:endParaRPr lang="nl-NL" b="1" dirty="0"/>
          </a:p>
          <a:p>
            <a:r>
              <a:rPr lang="nl-NL" b="1"/>
              <a:t>Templates</a:t>
            </a:r>
            <a:r>
              <a:rPr lang="nl-NL"/>
              <a:t> moeten goed onderhouden worden</a:t>
            </a:r>
          </a:p>
          <a:p>
            <a:r>
              <a:rPr lang="nl-NL"/>
              <a:t>Je moet opletten dat je </a:t>
            </a:r>
            <a:r>
              <a:rPr lang="nl-NL" b="1"/>
              <a:t>blast zone </a:t>
            </a:r>
            <a:r>
              <a:rPr lang="nl-NL"/>
              <a:t>niet te groot wordt</a:t>
            </a:r>
            <a:endParaRPr lang="nl-NL" dirty="0"/>
          </a:p>
          <a:p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8D865-A89A-44C8-99B5-FA4A37900AF8}"/>
              </a:ext>
            </a:extLst>
          </p:cNvPr>
          <p:cNvSpPr txBox="1"/>
          <p:nvPr/>
        </p:nvSpPr>
        <p:spPr>
          <a:xfrm>
            <a:off x="810001" y="12994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Kanttekeningen bij het gebruik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Homer Bushes GIFs - Get the best GIF on GIPHY">
            <a:extLst>
              <a:ext uri="{FF2B5EF4-FFF2-40B4-BE49-F238E27FC236}">
                <a16:creationId xmlns:a16="http://schemas.microsoft.com/office/drawing/2014/main" id="{E6B17584-F9F9-CA0E-4A31-34002C47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267" y="1254784"/>
            <a:ext cx="2806733" cy="21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818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1375-8B04-40B9-A203-DAF27D27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1E30-0BDA-4D33-AEC3-81784A6C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718365"/>
            <a:ext cx="8983480" cy="4140434"/>
          </a:xfrm>
          <a:effectLst/>
        </p:spPr>
        <p:txBody>
          <a:bodyPr>
            <a:normAutofit/>
          </a:bodyPr>
          <a:lstStyle/>
          <a:p>
            <a:r>
              <a:rPr lang="en-US" sz="2000" dirty="0">
                <a:latin typeface="Lovelo Black" panose="02000000000000000000"/>
              </a:rPr>
              <a:t>Tool </a:t>
            </a:r>
            <a:r>
              <a:rPr lang="nl-NL" sz="2000" dirty="0">
                <a:latin typeface="Lovelo Black" panose="02000000000000000000"/>
              </a:rPr>
              <a:t>voor</a:t>
            </a:r>
            <a:r>
              <a:rPr lang="en-US" sz="2000" dirty="0">
                <a:latin typeface="Lovelo Black" panose="02000000000000000000"/>
              </a:rPr>
              <a:t> het </a:t>
            </a:r>
            <a:r>
              <a:rPr lang="en-US" sz="2000" dirty="0" err="1">
                <a:latin typeface="Lovelo Black" panose="02000000000000000000"/>
              </a:rPr>
              <a:t>crëeren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 dirty="0" err="1">
                <a:latin typeface="Lovelo Black" panose="02000000000000000000"/>
              </a:rPr>
              <a:t>en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 dirty="0" err="1">
                <a:latin typeface="Lovelo Black" panose="02000000000000000000"/>
              </a:rPr>
              <a:t>beheren</a:t>
            </a:r>
            <a:r>
              <a:rPr lang="en-US" sz="2000" dirty="0">
                <a:latin typeface="Lovelo Black" panose="02000000000000000000"/>
              </a:rPr>
              <a:t> van </a:t>
            </a:r>
            <a:r>
              <a:rPr lang="en-US" sz="2000" dirty="0" err="1">
                <a:latin typeface="Lovelo Black" panose="02000000000000000000"/>
              </a:rPr>
              <a:t>infrastructuur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 dirty="0" err="1">
                <a:latin typeface="Lovelo Black" panose="02000000000000000000"/>
              </a:rPr>
              <a:t>als</a:t>
            </a:r>
            <a:r>
              <a:rPr lang="en-US" sz="2000" dirty="0">
                <a:latin typeface="Lovelo Black" panose="02000000000000000000"/>
              </a:rPr>
              <a:t> code (</a:t>
            </a:r>
            <a:r>
              <a:rPr lang="en-US" sz="2000" dirty="0" err="1">
                <a:latin typeface="Lovelo Black" panose="02000000000000000000"/>
              </a:rPr>
              <a:t>IaC</a:t>
            </a:r>
            <a:r>
              <a:rPr lang="en-US" sz="2000" dirty="0">
                <a:latin typeface="Lovelo Black" panose="02000000000000000000"/>
              </a:rPr>
              <a:t>)</a:t>
            </a:r>
          </a:p>
          <a:p>
            <a:r>
              <a:rPr lang="en-US" sz="2000" dirty="0" err="1">
                <a:latin typeface="Lovelo Black" panose="02000000000000000000"/>
              </a:rPr>
              <a:t>Abstractie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>
                <a:latin typeface="Lovelo Black" panose="02000000000000000000"/>
              </a:rPr>
              <a:t>over API’s via eigen taal - HCL</a:t>
            </a:r>
            <a:endParaRPr lang="en-US" sz="2000" dirty="0">
              <a:latin typeface="Lovelo Black" panose="02000000000000000000"/>
            </a:endParaRPr>
          </a:p>
          <a:p>
            <a:r>
              <a:rPr lang="en-US" sz="2000" dirty="0">
                <a:latin typeface="Lovelo Black" panose="02000000000000000000"/>
              </a:rPr>
              <a:t>De DevOps </a:t>
            </a:r>
            <a:r>
              <a:rPr lang="en-US" sz="2000" dirty="0" err="1">
                <a:latin typeface="Lovelo Black" panose="02000000000000000000"/>
              </a:rPr>
              <a:t>droom</a:t>
            </a:r>
            <a:r>
              <a:rPr lang="en-US" sz="2000" dirty="0">
                <a:latin typeface="Lovelo Black" panose="02000000000000000000"/>
              </a:rPr>
              <a:t> (</a:t>
            </a:r>
            <a:r>
              <a:rPr lang="en-US" sz="2000" dirty="0" err="1">
                <a:latin typeface="Lovelo Black" panose="02000000000000000000"/>
              </a:rPr>
              <a:t>integratie</a:t>
            </a:r>
            <a:r>
              <a:rPr lang="en-US" sz="2000" dirty="0">
                <a:latin typeface="Lovelo Black" panose="02000000000000000000"/>
              </a:rPr>
              <a:t>, </a:t>
            </a:r>
            <a:r>
              <a:rPr lang="en-US" sz="2000" dirty="0" err="1">
                <a:latin typeface="Lovelo Black" panose="02000000000000000000"/>
              </a:rPr>
              <a:t>testen</a:t>
            </a:r>
            <a:r>
              <a:rPr lang="en-US" sz="2000" dirty="0">
                <a:latin typeface="Lovelo Black" panose="02000000000000000000"/>
              </a:rPr>
              <a:t>, </a:t>
            </a:r>
            <a:r>
              <a:rPr lang="en-US" sz="2000" dirty="0" err="1">
                <a:latin typeface="Lovelo Black" panose="02000000000000000000"/>
              </a:rPr>
              <a:t>zelf-documenterend</a:t>
            </a:r>
            <a:r>
              <a:rPr lang="en-US" sz="2000" dirty="0">
                <a:latin typeface="Lovelo Black" panose="02000000000000000000"/>
              </a:rPr>
              <a:t>, </a:t>
            </a:r>
            <a:r>
              <a:rPr lang="en-US" sz="2000" dirty="0" err="1">
                <a:latin typeface="Lovelo Black" panose="02000000000000000000"/>
              </a:rPr>
              <a:t>GitOps</a:t>
            </a:r>
            <a:r>
              <a:rPr lang="en-US" sz="2000" dirty="0">
                <a:latin typeface="Lovelo Black" panose="02000000000000000000"/>
              </a:rPr>
              <a:t>)</a:t>
            </a:r>
          </a:p>
          <a:p>
            <a:r>
              <a:rPr lang="en-US" sz="2000" dirty="0">
                <a:latin typeface="Lovelo Black" panose="02000000000000000000"/>
              </a:rPr>
              <a:t>Meer dan 100 </a:t>
            </a:r>
            <a:r>
              <a:rPr lang="en-US" sz="2000" dirty="0" err="1">
                <a:latin typeface="Lovelo Black" panose="02000000000000000000"/>
              </a:rPr>
              <a:t>officiële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 dirty="0" err="1">
                <a:latin typeface="Lovelo Black" panose="02000000000000000000"/>
              </a:rPr>
              <a:t>integraties</a:t>
            </a:r>
            <a:r>
              <a:rPr lang="en-US" sz="2000" dirty="0">
                <a:latin typeface="Lovelo Black" panose="02000000000000000000"/>
              </a:rPr>
              <a:t> (providers) (excl. community!)</a:t>
            </a:r>
          </a:p>
          <a:p>
            <a:r>
              <a:rPr lang="en-US" sz="2000" dirty="0">
                <a:latin typeface="Lovelo Black" panose="02000000000000000000"/>
              </a:rPr>
              <a:t>Platform </a:t>
            </a:r>
            <a:r>
              <a:rPr lang="en-US" sz="2000" dirty="0" err="1">
                <a:latin typeface="Lovelo Black" panose="02000000000000000000"/>
              </a:rPr>
              <a:t>agnostisch</a:t>
            </a:r>
            <a:r>
              <a:rPr lang="en-US" sz="2000" dirty="0">
                <a:latin typeface="Lovelo Black" panose="02000000000000000000"/>
              </a:rPr>
              <a:t> – </a:t>
            </a:r>
            <a:r>
              <a:rPr lang="en-US" sz="2000" dirty="0" err="1">
                <a:latin typeface="Lovelo Black" panose="02000000000000000000"/>
              </a:rPr>
              <a:t>werken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>
                <a:latin typeface="Lovelo Black" panose="02000000000000000000"/>
              </a:rPr>
              <a:t>met </a:t>
            </a:r>
            <a:br>
              <a:rPr lang="en-US" sz="2000">
                <a:latin typeface="Lovelo Black" panose="02000000000000000000"/>
              </a:rPr>
            </a:br>
            <a:r>
              <a:rPr lang="en-US" sz="2000">
                <a:latin typeface="Lovelo Black" panose="02000000000000000000"/>
              </a:rPr>
              <a:t>verschillende providers </a:t>
            </a:r>
            <a:r>
              <a:rPr lang="en-US" sz="2000" dirty="0">
                <a:latin typeface="Lovelo Black" panose="02000000000000000000"/>
              </a:rPr>
              <a:t>in </a:t>
            </a:r>
            <a:r>
              <a:rPr lang="en-US" sz="2000" dirty="0" err="1">
                <a:latin typeface="Lovelo Black" panose="02000000000000000000"/>
              </a:rPr>
              <a:t>één</a:t>
            </a:r>
            <a:r>
              <a:rPr lang="en-US" sz="2000" dirty="0">
                <a:latin typeface="Lovelo Black" panose="02000000000000000000"/>
              </a:rPr>
              <a:t> </a:t>
            </a:r>
            <a:r>
              <a:rPr lang="en-US" sz="2000" dirty="0" err="1">
                <a:latin typeface="Lovelo Black" panose="02000000000000000000"/>
              </a:rPr>
              <a:t>blok</a:t>
            </a:r>
            <a:r>
              <a:rPr lang="en-US" sz="2000" dirty="0">
                <a:latin typeface="Lovelo Black" panose="02000000000000000000"/>
              </a:rPr>
              <a:t> code</a:t>
            </a:r>
          </a:p>
          <a:p>
            <a:endParaRPr lang="en-US" sz="2000" dirty="0">
              <a:latin typeface="Lovelo Black" panose="0200000000000000000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316ED-9F6A-4B92-93DE-EDD23EAF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267" y="1395167"/>
            <a:ext cx="1828434" cy="5462833"/>
          </a:xfrm>
          <a:prstGeom prst="rect">
            <a:avLst/>
          </a:prstGeom>
        </p:spPr>
      </p:pic>
      <p:pic>
        <p:nvPicPr>
          <p:cNvPr id="9218" name="Picture 2" descr="Terraform">
            <a:extLst>
              <a:ext uri="{FF2B5EF4-FFF2-40B4-BE49-F238E27FC236}">
                <a16:creationId xmlns:a16="http://schemas.microsoft.com/office/drawing/2014/main" id="{052D1947-A1B1-4799-AC52-47EA96C2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6" y="4202658"/>
            <a:ext cx="5122999" cy="24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B0193-52E7-03CE-ABE9-7396CEA98525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08434F6-418F-A7C6-46B3-40B9D55D7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291779"/>
              </p:ext>
            </p:extLst>
          </p:nvPr>
        </p:nvGraphicFramePr>
        <p:xfrm>
          <a:off x="5830945" y="3668881"/>
          <a:ext cx="4670412" cy="306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0583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 workflow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5C8B3B-ECB1-401C-81EB-7DC9976A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8343" y="1268917"/>
            <a:ext cx="6429374" cy="56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A4A1F-26BA-A451-1420-BB42C563747A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19C5C-3250-1D6D-3489-A21F3983E433}"/>
              </a:ext>
            </a:extLst>
          </p:cNvPr>
          <p:cNvSpPr txBox="1"/>
          <p:nvPr/>
        </p:nvSpPr>
        <p:spPr>
          <a:xfrm>
            <a:off x="8632873" y="2677551"/>
            <a:ext cx="3200839" cy="2862322"/>
          </a:xfrm>
          <a:prstGeom prst="rect">
            <a:avLst/>
          </a:prstGeom>
          <a:noFill/>
          <a:ln w="28575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49938"/>
                </a:solidFill>
              </a:rPr>
              <a:t>Belangrijke commando’s:</a:t>
            </a:r>
            <a:endParaRPr lang="nl-NL" b="1">
              <a:solidFill>
                <a:srgbClr val="E49938"/>
              </a:solidFill>
            </a:endParaRPr>
          </a:p>
          <a:p>
            <a:pPr algn="l"/>
            <a:r>
              <a:rPr lang="nl-NL" b="0" i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terraform init</a:t>
            </a:r>
          </a:p>
          <a:p>
            <a:pPr algn="l"/>
            <a:r>
              <a:rPr lang="nl-NL">
                <a:solidFill>
                  <a:schemeClr val="tx2"/>
                </a:solidFill>
                <a:latin typeface="Consolas" panose="020B0609020204030204" pitchFamily="49" charset="0"/>
              </a:rPr>
              <a:t>terraform validate</a:t>
            </a:r>
            <a:endParaRPr lang="nl-NL" b="0" i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nl-NL" b="0" i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terraform plan</a:t>
            </a:r>
          </a:p>
          <a:p>
            <a:pPr algn="l"/>
            <a:r>
              <a:rPr lang="nl-NL" b="0" i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terraform apply</a:t>
            </a:r>
          </a:p>
          <a:p>
            <a:pPr algn="l"/>
            <a:r>
              <a:rPr lang="nl-NL" b="0" i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terraform destroy</a:t>
            </a:r>
          </a:p>
          <a:p>
            <a:pPr algn="l"/>
            <a:endParaRPr lang="nl-NL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b="1">
                <a:solidFill>
                  <a:srgbClr val="E49938"/>
                </a:solidFill>
              </a:rPr>
              <a:t>En later:</a:t>
            </a:r>
            <a:endParaRPr lang="nl-NL" b="1">
              <a:solidFill>
                <a:srgbClr val="E49938"/>
              </a:solidFill>
            </a:endParaRPr>
          </a:p>
          <a:p>
            <a:r>
              <a:rPr lang="nl-NL">
                <a:solidFill>
                  <a:schemeClr val="tx2"/>
                </a:solidFill>
                <a:latin typeface="Consolas" panose="020B0609020204030204" pitchFamily="49" charset="0"/>
              </a:rPr>
              <a:t>terraform fmt</a:t>
            </a:r>
          </a:p>
          <a:p>
            <a:r>
              <a:rPr lang="nl-NL">
                <a:solidFill>
                  <a:schemeClr val="tx2"/>
                </a:solidFill>
                <a:latin typeface="Consolas" panose="020B0609020204030204" pitchFamily="49" charset="0"/>
              </a:rPr>
              <a:t>terraform output</a:t>
            </a:r>
            <a:endParaRPr lang="nl-NL" b="0" i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C348F-22A9-E0E6-D6A1-E9EA9F7A821A}"/>
              </a:ext>
            </a:extLst>
          </p:cNvPr>
          <p:cNvCxnSpPr>
            <a:cxnSpLocks/>
          </p:cNvCxnSpPr>
          <p:nvPr/>
        </p:nvCxnSpPr>
        <p:spPr>
          <a:xfrm flipH="1" flipV="1">
            <a:off x="6841588" y="1463988"/>
            <a:ext cx="1697501" cy="163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8BABCC-1538-ED42-C468-865170565222}"/>
              </a:ext>
            </a:extLst>
          </p:cNvPr>
          <p:cNvCxnSpPr>
            <a:cxnSpLocks/>
          </p:cNvCxnSpPr>
          <p:nvPr/>
        </p:nvCxnSpPr>
        <p:spPr>
          <a:xfrm flipH="1" flipV="1">
            <a:off x="6760875" y="3148818"/>
            <a:ext cx="1834485" cy="28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6A35-FEE4-B8F1-BF4F-E64E2358E72F}"/>
              </a:ext>
            </a:extLst>
          </p:cNvPr>
          <p:cNvCxnSpPr/>
          <p:nvPr/>
        </p:nvCxnSpPr>
        <p:spPr>
          <a:xfrm flipH="1">
            <a:off x="6818142" y="3709182"/>
            <a:ext cx="1777218" cy="19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E9CBDC-8A97-3847-FD0A-FDD315BBBC92}"/>
              </a:ext>
            </a:extLst>
          </p:cNvPr>
          <p:cNvCxnSpPr>
            <a:cxnSpLocks/>
          </p:cNvCxnSpPr>
          <p:nvPr/>
        </p:nvCxnSpPr>
        <p:spPr>
          <a:xfrm flipH="1">
            <a:off x="6760875" y="3976468"/>
            <a:ext cx="1834485" cy="109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CD6BAE-2602-F802-0DBF-616407B7EE2F}"/>
              </a:ext>
            </a:extLst>
          </p:cNvPr>
          <p:cNvCxnSpPr/>
          <p:nvPr/>
        </p:nvCxnSpPr>
        <p:spPr>
          <a:xfrm flipH="1">
            <a:off x="4698609" y="4271889"/>
            <a:ext cx="3934264" cy="253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2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 workflow</a:t>
            </a:r>
            <a:endParaRPr lang="nl-NL"/>
          </a:p>
        </p:txBody>
      </p:sp>
      <p:pic>
        <p:nvPicPr>
          <p:cNvPr id="3074" name="Picture 2" descr="Typical Terraform workflow: Write config, review plan, apply">
            <a:extLst>
              <a:ext uri="{FF2B5EF4-FFF2-40B4-BE49-F238E27FC236}">
                <a16:creationId xmlns:a16="http://schemas.microsoft.com/office/drawing/2014/main" id="{D25C8B3B-ECB1-401C-81EB-7DC9976AE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r="21676"/>
          <a:stretch/>
        </p:blipFill>
        <p:spPr bwMode="auto">
          <a:xfrm>
            <a:off x="432823" y="1966365"/>
            <a:ext cx="6568112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Graphic 44" descr="Programmer female with solid fill">
            <a:extLst>
              <a:ext uri="{FF2B5EF4-FFF2-40B4-BE49-F238E27FC236}">
                <a16:creationId xmlns:a16="http://schemas.microsoft.com/office/drawing/2014/main" id="{24828FFC-040F-0B2E-204F-597D1DD1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81" y="216880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822C6A9-E587-09E1-2BAB-1042F3F2EBD9}"/>
              </a:ext>
            </a:extLst>
          </p:cNvPr>
          <p:cNvSpPr txBox="1"/>
          <p:nvPr/>
        </p:nvSpPr>
        <p:spPr>
          <a:xfrm>
            <a:off x="608281" y="301122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Anne</a:t>
            </a:r>
            <a:endParaRPr lang="nl-NL"/>
          </a:p>
        </p:txBody>
      </p:sp>
      <p:pic>
        <p:nvPicPr>
          <p:cNvPr id="47" name="Picture 2" descr="How to use Terraform remote backends | Brendan Thompson">
            <a:extLst>
              <a:ext uri="{FF2B5EF4-FFF2-40B4-BE49-F238E27FC236}">
                <a16:creationId xmlns:a16="http://schemas.microsoft.com/office/drawing/2014/main" id="{2D97897A-5F26-629A-196A-6002FF39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065" y="2216336"/>
            <a:ext cx="2916156" cy="28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112882DC-3F70-4091-61F6-F9A366BF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73" y="2425221"/>
            <a:ext cx="976313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8C6B0AD-DE81-9943-2B04-6BB13283EF82}"/>
              </a:ext>
            </a:extLst>
          </p:cNvPr>
          <p:cNvGrpSpPr/>
          <p:nvPr/>
        </p:nvGrpSpPr>
        <p:grpSpPr>
          <a:xfrm>
            <a:off x="10894754" y="2487134"/>
            <a:ext cx="1034257" cy="1083677"/>
            <a:chOff x="4128249" y="2662238"/>
            <a:chExt cx="1034257" cy="1083677"/>
          </a:xfrm>
        </p:grpSpPr>
        <p:pic>
          <p:nvPicPr>
            <p:cNvPr id="50" name="Graphic 49" descr="Open folder outline">
              <a:extLst>
                <a:ext uri="{FF2B5EF4-FFF2-40B4-BE49-F238E27FC236}">
                  <a16:creationId xmlns:a16="http://schemas.microsoft.com/office/drawing/2014/main" id="{205AF520-7235-239C-84DD-54E882A6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88178" y="266223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417197-B2DE-C8CC-1F2E-B9457AE3F8F1}"/>
                </a:ext>
              </a:extLst>
            </p:cNvPr>
            <p:cNvSpPr txBox="1"/>
            <p:nvPr/>
          </p:nvSpPr>
          <p:spPr>
            <a:xfrm>
              <a:off x="4128249" y="340736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State file</a:t>
              </a:r>
              <a:endParaRPr lang="nl-NL" sz="1600" b="1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11CC31-5D79-4FF7-7115-837BEF093F19}"/>
              </a:ext>
            </a:extLst>
          </p:cNvPr>
          <p:cNvGrpSpPr/>
          <p:nvPr/>
        </p:nvGrpSpPr>
        <p:grpSpPr>
          <a:xfrm>
            <a:off x="8955498" y="4976039"/>
            <a:ext cx="1721946" cy="1171801"/>
            <a:chOff x="2036990" y="5060138"/>
            <a:chExt cx="1721946" cy="1171801"/>
          </a:xfrm>
        </p:grpSpPr>
        <p:pic>
          <p:nvPicPr>
            <p:cNvPr id="53" name="Graphic 52" descr="Document with solid fill">
              <a:extLst>
                <a:ext uri="{FF2B5EF4-FFF2-40B4-BE49-F238E27FC236}">
                  <a16:creationId xmlns:a16="http://schemas.microsoft.com/office/drawing/2014/main" id="{EEDDE7B8-865B-348C-7333-CD417049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0763" y="5060138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BE81AB-9679-0B30-A693-93829601B39E}"/>
                </a:ext>
              </a:extLst>
            </p:cNvPr>
            <p:cNvSpPr txBox="1"/>
            <p:nvPr/>
          </p:nvSpPr>
          <p:spPr>
            <a:xfrm>
              <a:off x="2036990" y="5893385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Terraform code</a:t>
              </a:r>
              <a:endParaRPr lang="nl-NL" sz="1600" b="1"/>
            </a:p>
          </p:txBody>
        </p:sp>
      </p:grpSp>
      <p:pic>
        <p:nvPicPr>
          <p:cNvPr id="55" name="Picture 8" descr="Git - Logo Downloads">
            <a:extLst>
              <a:ext uri="{FF2B5EF4-FFF2-40B4-BE49-F238E27FC236}">
                <a16:creationId xmlns:a16="http://schemas.microsoft.com/office/drawing/2014/main" id="{3EF7B855-0944-AA1F-4DCF-727E4E3C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/>
          <a:stretch/>
        </p:blipFill>
        <p:spPr bwMode="auto">
          <a:xfrm>
            <a:off x="10167133" y="5337730"/>
            <a:ext cx="1311627" cy="5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B9F43-0868-F21D-09B6-A28655693E12}"/>
              </a:ext>
            </a:extLst>
          </p:cNvPr>
          <p:cNvCxnSpPr/>
          <p:nvPr/>
        </p:nvCxnSpPr>
        <p:spPr>
          <a:xfrm>
            <a:off x="7452597" y="1689548"/>
            <a:ext cx="0" cy="4458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4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7EE5-61C4-416A-AA52-315AEB6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Introductie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16C2A-E89F-4740-873E-3C636849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47" y="2460452"/>
            <a:ext cx="10554574" cy="3301336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en-GB" sz="2000" b="1" dirty="0" err="1"/>
              <a:t>Presentator</a:t>
            </a:r>
            <a:r>
              <a:rPr lang="en-GB" sz="2000" dirty="0"/>
              <a:t>: Tommy de Jong</a:t>
            </a:r>
          </a:p>
          <a:p>
            <a:pPr lvl="1"/>
            <a:r>
              <a:rPr lang="en-GB" sz="1800" u="sng"/>
              <a:t>+</a:t>
            </a:r>
            <a:r>
              <a:rPr lang="en-GB" sz="1800"/>
              <a:t> 7 </a:t>
            </a:r>
            <a:r>
              <a:rPr lang="en-GB" sz="1800" dirty="0" err="1"/>
              <a:t>jaar</a:t>
            </a:r>
            <a:r>
              <a:rPr lang="en-GB" sz="1800" dirty="0"/>
              <a:t> </a:t>
            </a:r>
            <a:r>
              <a:rPr lang="en-GB" sz="1800" dirty="0" err="1"/>
              <a:t>als</a:t>
            </a:r>
            <a:r>
              <a:rPr lang="en-GB" sz="1800" dirty="0"/>
              <a:t> data &amp; </a:t>
            </a:r>
            <a:r>
              <a:rPr lang="en-GB" sz="1800"/>
              <a:t>cloud architect/engineer </a:t>
            </a:r>
            <a:r>
              <a:rPr lang="en-GB" sz="1800" dirty="0"/>
              <a:t>in </a:t>
            </a:r>
            <a:r>
              <a:rPr lang="en-GB" sz="1800" dirty="0" err="1"/>
              <a:t>verschillende</a:t>
            </a:r>
            <a:r>
              <a:rPr lang="en-GB" sz="1800" dirty="0"/>
              <a:t> </a:t>
            </a:r>
            <a:r>
              <a:rPr lang="en-GB" sz="1800" dirty="0" err="1"/>
              <a:t>rollen</a:t>
            </a:r>
            <a:endParaRPr lang="en-GB" sz="1800" dirty="0"/>
          </a:p>
          <a:p>
            <a:pPr lvl="1"/>
            <a:r>
              <a:rPr lang="en-GB" sz="1800" u="sng"/>
              <a:t>+</a:t>
            </a:r>
            <a:r>
              <a:rPr lang="en-GB" sz="1800"/>
              <a:t> 2,5 jaar bij </a:t>
            </a:r>
            <a:r>
              <a:rPr lang="en-GB" sz="1800" dirty="0"/>
              <a:t>Bright Cubes</a:t>
            </a:r>
          </a:p>
          <a:p>
            <a:pPr lvl="1"/>
            <a:r>
              <a:rPr lang="en-GB" sz="1800"/>
              <a:t>Huidige </a:t>
            </a:r>
            <a:r>
              <a:rPr lang="en-GB" sz="1800" dirty="0" err="1"/>
              <a:t>opdracht</a:t>
            </a:r>
            <a:r>
              <a:rPr lang="en-GB" sz="1800" dirty="0"/>
              <a:t>: </a:t>
            </a:r>
            <a:r>
              <a:rPr lang="en-GB" sz="1800"/>
              <a:t>Cloud Solution Architect Data &amp; AI </a:t>
            </a:r>
            <a:r>
              <a:rPr lang="en-GB" sz="1800" err="1"/>
              <a:t>bij</a:t>
            </a:r>
            <a:r>
              <a:rPr lang="en-GB" sz="1800"/>
              <a:t> Rabobank</a:t>
            </a:r>
            <a:endParaRPr lang="en-GB" sz="1800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CA325-0331-494A-BAFD-F1102FA6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485380" y="2247001"/>
            <a:ext cx="2439299" cy="24392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0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De Terraform syntax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455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26A1FF-A564-A176-8BC7-079F9A6E5795}"/>
              </a:ext>
            </a:extLst>
          </p:cNvPr>
          <p:cNvSpPr txBox="1"/>
          <p:nvPr/>
        </p:nvSpPr>
        <p:spPr>
          <a:xfrm>
            <a:off x="965981" y="1688124"/>
            <a:ext cx="9969305" cy="1384995"/>
          </a:xfrm>
          <a:prstGeom prst="rect">
            <a:avLst/>
          </a:prstGeom>
          <a:noFill/>
          <a:ln w="38100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  <a:t>main.tf</a:t>
            </a:r>
          </a:p>
          <a:p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Hierin schrijf je je Terraform code</a:t>
            </a:r>
            <a:br>
              <a:rPr lang="en-US" sz="2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5B9E5-6B6E-B53F-8DC5-B449DDC1E8A6}"/>
              </a:ext>
            </a:extLst>
          </p:cNvPr>
          <p:cNvSpPr txBox="1"/>
          <p:nvPr/>
        </p:nvSpPr>
        <p:spPr>
          <a:xfrm>
            <a:off x="965981" y="3547404"/>
            <a:ext cx="9969305" cy="1384995"/>
          </a:xfrm>
          <a:prstGeom prst="rect">
            <a:avLst/>
          </a:prstGeom>
          <a:noFill/>
          <a:ln w="38100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  <a:t>variables.tf</a:t>
            </a:r>
            <a:b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Hierin definieer je je variabelen</a:t>
            </a:r>
            <a:br>
              <a:rPr lang="en-US" sz="2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95D9-F659-542D-7CAA-BF9EEAE2ECB9}"/>
              </a:ext>
            </a:extLst>
          </p:cNvPr>
          <p:cNvSpPr txBox="1"/>
          <p:nvPr/>
        </p:nvSpPr>
        <p:spPr>
          <a:xfrm>
            <a:off x="965981" y="5319933"/>
            <a:ext cx="9969305" cy="1384995"/>
          </a:xfrm>
          <a:prstGeom prst="rect">
            <a:avLst/>
          </a:prstGeom>
          <a:noFill/>
          <a:ln w="38100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  <a:t>outputs.tf</a:t>
            </a:r>
            <a:b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Hierin bepaal je relevante outputs</a:t>
            </a:r>
            <a:br>
              <a:rPr lang="en-US" sz="2800">
                <a:solidFill>
                  <a:schemeClr val="tx2"/>
                </a:solidFill>
                <a:latin typeface="Consolas" panose="020B0609020204030204" pitchFamily="49" charset="0"/>
              </a:rPr>
            </a:br>
            <a:endParaRPr lang="nl-NL" sz="280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0C1A0-7CE5-E57C-953A-F3EF0F76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720000"/>
          </a:xfrm>
        </p:spPr>
        <p:txBody>
          <a:bodyPr/>
          <a:lstStyle/>
          <a:p>
            <a:r>
              <a:rPr lang="en-US"/>
              <a:t>Basis files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C8F6F-4E9A-8696-0C38-680F2AD6CC0F}"/>
              </a:ext>
            </a:extLst>
          </p:cNvPr>
          <p:cNvSpPr txBox="1"/>
          <p:nvPr/>
        </p:nvSpPr>
        <p:spPr>
          <a:xfrm>
            <a:off x="810001" y="12994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F3F199-FE5C-1D9F-9DE1-95733A09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2547" y="1694126"/>
            <a:ext cx="5008100" cy="1379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FF76D3-C8A3-968C-F910-F425D887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77" y="5319933"/>
            <a:ext cx="5641072" cy="1384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0968E0-59E7-3B57-9AD6-D76E2CE9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67" y="3546870"/>
            <a:ext cx="3526691" cy="13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2526-F598-D5C1-5CD6-BBE4C9B1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Providers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5ABC-B7DC-48B5-154A-4E20C616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Provider documentatie is je beste vriend</a:t>
            </a:r>
          </a:p>
          <a:p>
            <a:pPr lvl="1"/>
            <a:r>
              <a:rPr lang="en-US"/>
              <a:t>Overzicht van argumenten en attributen</a:t>
            </a:r>
          </a:p>
          <a:p>
            <a:pPr lvl="1"/>
            <a:r>
              <a:rPr lang="en-US"/>
              <a:t>Veel voorbeelden</a:t>
            </a:r>
          </a:p>
          <a:p>
            <a:pPr lvl="1"/>
            <a:endParaRPr lang="en-US"/>
          </a:p>
          <a:p>
            <a:pPr marL="57150" indent="0">
              <a:buNone/>
            </a:pPr>
            <a:r>
              <a:rPr lang="nl-NL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https://registry.terraform.io/providers/hashicorp/azurerm/latest/docs</a:t>
            </a:r>
            <a:endParaRPr lang="nl-NL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620246-7813-011F-D045-108267D0FDF3}"/>
              </a:ext>
            </a:extLst>
          </p:cNvPr>
          <p:cNvGrpSpPr/>
          <p:nvPr/>
        </p:nvGrpSpPr>
        <p:grpSpPr>
          <a:xfrm>
            <a:off x="937133" y="3751302"/>
            <a:ext cx="10710916" cy="1822107"/>
            <a:chOff x="937133" y="3751302"/>
            <a:chExt cx="10710916" cy="1822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05399D-CC48-A551-B52D-341A49D9A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133" y="3751302"/>
              <a:ext cx="10710916" cy="179304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D88DD1F-7057-08D7-2EDB-D749E9729F0A}"/>
                </a:ext>
              </a:extLst>
            </p:cNvPr>
            <p:cNvSpPr/>
            <p:nvPr/>
          </p:nvSpPr>
          <p:spPr>
            <a:xfrm>
              <a:off x="9167689" y="5211606"/>
              <a:ext cx="379026" cy="1279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6FEA00B-B5A4-6ACF-A58E-4D9ED1769727}"/>
                </a:ext>
              </a:extLst>
            </p:cNvPr>
            <p:cNvSpPr/>
            <p:nvPr/>
          </p:nvSpPr>
          <p:spPr>
            <a:xfrm>
              <a:off x="9167689" y="5445488"/>
              <a:ext cx="379026" cy="1279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45913EE-D1C0-2853-AEE8-FB9EF11DC8E0}"/>
              </a:ext>
            </a:extLst>
          </p:cNvPr>
          <p:cNvSpPr/>
          <p:nvPr/>
        </p:nvSpPr>
        <p:spPr>
          <a:xfrm>
            <a:off x="10095914" y="3512234"/>
            <a:ext cx="1772529" cy="14911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C257B-364F-DF31-E314-8F70E225A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887" y="0"/>
            <a:ext cx="391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535056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Als ik klaar ben met het schrijven van mijn code is de eerste stap </a:t>
            </a:r>
            <a:r>
              <a:rPr lang="en-US">
                <a:solidFill>
                  <a:srgbClr val="E49938"/>
                </a:solidFill>
              </a:rPr>
              <a:t>terraform plan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Ik moet altijd een </a:t>
            </a:r>
            <a:r>
              <a:rPr lang="en-US">
                <a:solidFill>
                  <a:srgbClr val="E49938"/>
                </a:solidFill>
              </a:rPr>
              <a:t>provider</a:t>
            </a:r>
            <a:r>
              <a:rPr lang="en-US">
                <a:solidFill>
                  <a:schemeClr val="tx2"/>
                </a:solidFill>
              </a:rPr>
              <a:t> configureren in mijn Terraform code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Ik kan </a:t>
            </a:r>
            <a:r>
              <a:rPr lang="en-US">
                <a:solidFill>
                  <a:schemeClr val="accent1"/>
                </a:solidFill>
              </a:rPr>
              <a:t>meerdere providers </a:t>
            </a:r>
            <a:r>
              <a:rPr lang="en-US">
                <a:solidFill>
                  <a:schemeClr val="tx2"/>
                </a:solidFill>
              </a:rPr>
              <a:t>inladen in één blok Terraform code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rgbClr val="E49938"/>
                </a:solidFill>
              </a:rPr>
              <a:t>terraform plan </a:t>
            </a:r>
            <a:r>
              <a:rPr lang="en-US">
                <a:solidFill>
                  <a:schemeClr val="tx2"/>
                </a:solidFill>
              </a:rPr>
              <a:t>run gebeurt er helemaal niets met mijn </a:t>
            </a:r>
            <a:r>
              <a:rPr lang="en-US">
                <a:solidFill>
                  <a:srgbClr val="E49938"/>
                </a:solidFill>
              </a:rPr>
              <a:t>state file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De inhoud van de </a:t>
            </a:r>
            <a:r>
              <a:rPr lang="en-US">
                <a:solidFill>
                  <a:schemeClr val="accent1"/>
                </a:solidFill>
              </a:rPr>
              <a:t>state file </a:t>
            </a:r>
            <a:r>
              <a:rPr lang="en-US">
                <a:solidFill>
                  <a:schemeClr val="tx2"/>
                </a:solidFill>
              </a:rPr>
              <a:t>is altijd hetzelfde als je </a:t>
            </a:r>
            <a:r>
              <a:rPr lang="en-US">
                <a:solidFill>
                  <a:schemeClr val="accent1"/>
                </a:solidFill>
              </a:rPr>
              <a:t>Terraform configuratie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rgbClr val="E49938"/>
                </a:solidFill>
              </a:rPr>
              <a:t>terraform init </a:t>
            </a:r>
            <a:r>
              <a:rPr lang="en-US">
                <a:solidFill>
                  <a:schemeClr val="tx2"/>
                </a:solidFill>
              </a:rPr>
              <a:t>run in een lege map krijg ik een sample </a:t>
            </a:r>
            <a:r>
              <a:rPr lang="en-US">
                <a:solidFill>
                  <a:srgbClr val="E49938"/>
                </a:solidFill>
              </a:rPr>
              <a:t>main.tf </a:t>
            </a:r>
            <a:r>
              <a:rPr lang="en-US">
                <a:solidFill>
                  <a:schemeClr val="tx2"/>
                </a:solidFill>
              </a:rPr>
              <a:t>file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rgbClr val="E49938"/>
                </a:solidFill>
              </a:rPr>
              <a:t>terraform init </a:t>
            </a:r>
            <a:r>
              <a:rPr lang="en-US">
                <a:solidFill>
                  <a:schemeClr val="tx2"/>
                </a:solidFill>
              </a:rPr>
              <a:t>run in map met alleen </a:t>
            </a:r>
            <a:r>
              <a:rPr lang="en-US">
                <a:solidFill>
                  <a:srgbClr val="E49938"/>
                </a:solidFill>
              </a:rPr>
              <a:t>providers.tf </a:t>
            </a:r>
            <a:r>
              <a:rPr lang="en-US">
                <a:solidFill>
                  <a:schemeClr val="tx2"/>
                </a:solidFill>
              </a:rPr>
              <a:t>zal er niets gebeuren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Met </a:t>
            </a:r>
            <a:r>
              <a:rPr lang="en-US">
                <a:solidFill>
                  <a:srgbClr val="E49938"/>
                </a:solidFill>
              </a:rPr>
              <a:t>terraform validate </a:t>
            </a:r>
            <a:r>
              <a:rPr lang="en-US">
                <a:solidFill>
                  <a:schemeClr val="tx2"/>
                </a:solidFill>
              </a:rPr>
              <a:t>kan ik de syntax van mijn code valideren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</a:t>
            </a:r>
            <a:r>
              <a:rPr lang="en-US">
                <a:solidFill>
                  <a:srgbClr val="E49938"/>
                </a:solidFill>
              </a:rPr>
              <a:t>terraform validate </a:t>
            </a:r>
            <a:r>
              <a:rPr lang="en-US">
                <a:solidFill>
                  <a:schemeClr val="tx2"/>
                </a:solidFill>
              </a:rPr>
              <a:t>succesvol draait weet ik dat zeker mijn code zal werken</a:t>
            </a:r>
            <a:endParaRPr lang="en-US"/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4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A1F2-6AE1-8401-2221-1613F3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6FEE2-9C84-7121-B531-014877E870E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85ED7BB1-CAD4-74E8-84F5-562036593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67" y="2528930"/>
            <a:ext cx="8994198" cy="2154436"/>
          </a:xfrm>
          <a:prstGeom prst="rect">
            <a:avLst/>
          </a:prstGeom>
          <a:solidFill>
            <a:srgbClr val="1C1E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"resource/data" "provider type" "name"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  argument = "foo"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l-NL" sz="2800">
                <a:solidFill>
                  <a:srgbClr val="D3CFC9"/>
                </a:solidFill>
                <a:latin typeface="Consolas" panose="020B0609020204030204" pitchFamily="49" charset="0"/>
              </a:rPr>
              <a:t>  argument2 = "bar"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  list = ["one", "two", "three"]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F9531C-A951-10DC-AAC3-B842E667410F}"/>
              </a:ext>
            </a:extLst>
          </p:cNvPr>
          <p:cNvSpPr txBox="1"/>
          <p:nvPr/>
        </p:nvSpPr>
        <p:spPr>
          <a:xfrm>
            <a:off x="928467" y="1880382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Iedere resource is op dezelfde manier opgebouwd:</a:t>
            </a:r>
            <a:endParaRPr lang="nl-NL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354653-95F0-D584-1D27-77E7D18B8D8F}"/>
              </a:ext>
            </a:extLst>
          </p:cNvPr>
          <p:cNvSpPr txBox="1"/>
          <p:nvPr/>
        </p:nvSpPr>
        <p:spPr>
          <a:xfrm>
            <a:off x="928467" y="4869767"/>
            <a:ext cx="10307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resource/data = </a:t>
            </a:r>
            <a:r>
              <a:rPr lang="en-US"/>
              <a:t>Hiermee refereer je of het een data source of een resource is</a:t>
            </a:r>
          </a:p>
          <a:p>
            <a:r>
              <a:rPr lang="en-US" b="1"/>
              <a:t>provider type</a:t>
            </a:r>
            <a:r>
              <a:rPr lang="en-US"/>
              <a:t> </a:t>
            </a:r>
            <a:r>
              <a:rPr lang="en-US" b="1"/>
              <a:t>= </a:t>
            </a:r>
            <a:r>
              <a:rPr lang="en-US"/>
              <a:t>Het type resource volgens de provider documentatie. Bijv: azurerm_subnet</a:t>
            </a:r>
          </a:p>
          <a:p>
            <a:r>
              <a:rPr lang="en-US" b="1"/>
              <a:t>name = </a:t>
            </a:r>
            <a:r>
              <a:rPr lang="en-US"/>
              <a:t>Een arbitraire naam voor je resource waarmee je kan refereren. </a:t>
            </a:r>
            <a:br>
              <a:rPr lang="en-US"/>
            </a:br>
            <a:r>
              <a:rPr lang="en-US"/>
              <a:t>		</a:t>
            </a:r>
            <a:r>
              <a:rPr lang="en-US" i="1"/>
              <a:t>Dit mag GEEN variabele zijn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8A8236-84CD-4571-DBC7-73479270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4" b="12247"/>
          <a:stretch/>
        </p:blipFill>
        <p:spPr>
          <a:xfrm>
            <a:off x="726830" y="2528930"/>
            <a:ext cx="9607443" cy="21544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C940FB-B284-9B40-D2B7-35E385C05CFC}"/>
              </a:ext>
            </a:extLst>
          </p:cNvPr>
          <p:cNvSpPr txBox="1"/>
          <p:nvPr/>
        </p:nvSpPr>
        <p:spPr>
          <a:xfrm>
            <a:off x="928467" y="6294308"/>
            <a:ext cx="610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Hierna volgen de </a:t>
            </a:r>
            <a:r>
              <a:rPr lang="en-US" b="1"/>
              <a:t>arguments </a:t>
            </a:r>
            <a:r>
              <a:rPr lang="en-US"/>
              <a:t>van de resource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66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A1F2-6AE1-8401-2221-1613F3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Arguments en attributes</a:t>
            </a:r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6FEE2-9C84-7121-B531-014877E870E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3E9B6-17ED-0073-E48F-5124E8C78A2C}"/>
              </a:ext>
            </a:extLst>
          </p:cNvPr>
          <p:cNvSpPr txBox="1"/>
          <p:nvPr/>
        </p:nvSpPr>
        <p:spPr>
          <a:xfrm>
            <a:off x="225813" y="3025671"/>
            <a:ext cx="53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Dit zijn je </a:t>
            </a:r>
            <a:r>
              <a:rPr lang="en-US" b="1"/>
              <a:t>INPUTS</a:t>
            </a:r>
            <a:r>
              <a:rPr lang="en-US"/>
              <a:t>, oftewel je </a:t>
            </a:r>
            <a:r>
              <a:rPr lang="en-US" b="1"/>
              <a:t>configuratie</a:t>
            </a:r>
            <a:r>
              <a:rPr lang="en-US"/>
              <a:t> </a:t>
            </a:r>
            <a:endParaRPr lang="nl-NL"/>
          </a:p>
        </p:txBody>
      </p:sp>
      <p:pic>
        <p:nvPicPr>
          <p:cNvPr id="2050" name="Picture 2" descr="Azure Storage - Visual Studio Marketplace">
            <a:extLst>
              <a:ext uri="{FF2B5EF4-FFF2-40B4-BE49-F238E27FC236}">
                <a16:creationId xmlns:a16="http://schemas.microsoft.com/office/drawing/2014/main" id="{D83AC541-52DF-5AA6-F6BA-ECE8A578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156" y="3395003"/>
            <a:ext cx="1872176" cy="18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99CDE-27B4-C645-C202-C75FB363E921}"/>
              </a:ext>
            </a:extLst>
          </p:cNvPr>
          <p:cNvSpPr txBox="1"/>
          <p:nvPr/>
        </p:nvSpPr>
        <p:spPr>
          <a:xfrm>
            <a:off x="356382" y="3887373"/>
            <a:ext cx="3934264" cy="1200329"/>
          </a:xfrm>
          <a:prstGeom prst="rect">
            <a:avLst/>
          </a:prstGeom>
          <a:noFill/>
          <a:ln w="38100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location = “westeurope”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account_tier = “premium”</a:t>
            </a:r>
          </a:p>
          <a:p>
            <a:r>
              <a:rPr lang="en-US">
                <a:latin typeface="Consolas" panose="020B0609020204030204" pitchFamily="49" charset="0"/>
              </a:rPr>
              <a:t>access_tier = “Hot”</a:t>
            </a:r>
          </a:p>
          <a:p>
            <a:r>
              <a:rPr lang="en-US">
                <a:latin typeface="Consolas" panose="020B0609020204030204" pitchFamily="49" charset="0"/>
              </a:rPr>
              <a:t>public_access_enabled = false</a:t>
            </a:r>
            <a:endParaRPr lang="nl-NL">
              <a:latin typeface="Consolas" panose="020B0609020204030204" pitchFamily="49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46F4566-EE82-184D-9FAE-A657E1ED0FB8}"/>
              </a:ext>
            </a:extLst>
          </p:cNvPr>
          <p:cNvSpPr/>
          <p:nvPr/>
        </p:nvSpPr>
        <p:spPr>
          <a:xfrm>
            <a:off x="4403188" y="4220308"/>
            <a:ext cx="586154" cy="318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3B6E2-B219-6ABB-788D-EBC8E9657721}"/>
              </a:ext>
            </a:extLst>
          </p:cNvPr>
          <p:cNvSpPr txBox="1"/>
          <p:nvPr/>
        </p:nvSpPr>
        <p:spPr>
          <a:xfrm>
            <a:off x="7901354" y="3887373"/>
            <a:ext cx="4056184" cy="923330"/>
          </a:xfrm>
          <a:prstGeom prst="rect">
            <a:avLst/>
          </a:prstGeom>
          <a:noFill/>
          <a:ln w="38100">
            <a:solidFill>
              <a:srgbClr val="E49938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blob_endpoint = “https://....”</a:t>
            </a:r>
          </a:p>
          <a:p>
            <a:r>
              <a:rPr lang="en-US">
                <a:latin typeface="Consolas" panose="020B0609020204030204" pitchFamily="49" charset="0"/>
              </a:rPr>
              <a:t>connection_string = “.....”</a:t>
            </a:r>
          </a:p>
          <a:p>
            <a:r>
              <a:rPr lang="en-US">
                <a:latin typeface="Consolas" panose="020B0609020204030204" pitchFamily="49" charset="0"/>
              </a:rPr>
              <a:t>id = &lt;azure_id&gt;</a:t>
            </a:r>
            <a:endParaRPr lang="nl-NL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B15F-9F2F-4299-55E1-DAE6F133BF77}"/>
              </a:ext>
            </a:extLst>
          </p:cNvPr>
          <p:cNvSpPr txBox="1"/>
          <p:nvPr/>
        </p:nvSpPr>
        <p:spPr>
          <a:xfrm>
            <a:off x="7458952" y="2980340"/>
            <a:ext cx="53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Dit zijn je </a:t>
            </a:r>
            <a:r>
              <a:rPr lang="en-US" b="1"/>
              <a:t>OUTPUTS</a:t>
            </a:r>
            <a:r>
              <a:rPr lang="en-US"/>
              <a:t>, oftewel je </a:t>
            </a:r>
            <a:r>
              <a:rPr lang="en-US" b="1"/>
              <a:t>kenmerken</a:t>
            </a:r>
            <a:r>
              <a:rPr lang="en-US"/>
              <a:t> </a:t>
            </a:r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2112-A6EC-57E2-FF82-FB3EEC22369A}"/>
              </a:ext>
            </a:extLst>
          </p:cNvPr>
          <p:cNvSpPr txBox="1"/>
          <p:nvPr/>
        </p:nvSpPr>
        <p:spPr>
          <a:xfrm>
            <a:off x="8911332" y="2157492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 de </a:t>
            </a:r>
            <a:r>
              <a:rPr lang="en-US" b="1"/>
              <a:t>attributes</a:t>
            </a:r>
            <a:endParaRPr lang="nl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D8B232-B302-7794-FD53-D7D406D9A73E}"/>
              </a:ext>
            </a:extLst>
          </p:cNvPr>
          <p:cNvSpPr/>
          <p:nvPr/>
        </p:nvSpPr>
        <p:spPr>
          <a:xfrm>
            <a:off x="7069016" y="4220308"/>
            <a:ext cx="586154" cy="318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EC742-2355-2DD8-0F22-821DF7FDB32F}"/>
              </a:ext>
            </a:extLst>
          </p:cNvPr>
          <p:cNvSpPr txBox="1"/>
          <p:nvPr/>
        </p:nvSpPr>
        <p:spPr>
          <a:xfrm>
            <a:off x="4576268" y="508251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azurerm_storage_account</a:t>
            </a:r>
            <a:endParaRPr lang="nl-NL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D153C-A232-28BA-38EA-9E105DAC6FC6}"/>
              </a:ext>
            </a:extLst>
          </p:cNvPr>
          <p:cNvSpPr txBox="1"/>
          <p:nvPr/>
        </p:nvSpPr>
        <p:spPr>
          <a:xfrm>
            <a:off x="234819" y="1913926"/>
            <a:ext cx="610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Hierna volgen de </a:t>
            </a:r>
            <a:r>
              <a:rPr lang="en-US" b="1"/>
              <a:t>arguments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43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A1F2-6AE1-8401-2221-1613F3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630BEA-ABA0-767D-D209-20E81CC526E4}"/>
              </a:ext>
            </a:extLst>
          </p:cNvPr>
          <p:cNvSpPr txBox="1"/>
          <p:nvPr/>
        </p:nvSpPr>
        <p:spPr>
          <a:xfrm>
            <a:off x="810001" y="12582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8F0F6E-41DD-F5DE-90BE-D3451487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491" y="2650589"/>
            <a:ext cx="8994198" cy="1723549"/>
          </a:xfrm>
          <a:prstGeom prst="rect">
            <a:avLst/>
          </a:prstGeom>
          <a:solidFill>
            <a:srgbClr val="1C1E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6457E6"/>
                </a:solidFill>
                <a:effectLst/>
                <a:latin typeface="Consolas" panose="020B0609020204030204" pitchFamily="49" charset="0"/>
              </a:rPr>
              <a:t>"azurerm_virtual_network"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6457E6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AFA99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6457E6"/>
                </a:solidFill>
                <a:effectLst/>
                <a:latin typeface="Consolas" panose="020B0609020204030204" pitchFamily="49" charset="0"/>
              </a:rPr>
              <a:t>"production"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AFA99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6457E6"/>
                </a:solidFill>
                <a:effectLst/>
                <a:latin typeface="Consolas" panose="020B0609020204030204" pitchFamily="49" charset="0"/>
              </a:rPr>
              <a:t>"networking"</a:t>
            </a: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2800" b="0" i="0" u="none" strike="noStrike" cap="none" normalizeH="0" baseline="0">
                <a:ln>
                  <a:noFill/>
                </a:ln>
                <a:solidFill>
                  <a:srgbClr val="D3CFC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nl-NL" altLang="nl-NL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6067D-AB81-8E6F-8F55-0A4F84579C42}"/>
              </a:ext>
            </a:extLst>
          </p:cNvPr>
          <p:cNvSpPr txBox="1"/>
          <p:nvPr/>
        </p:nvSpPr>
        <p:spPr>
          <a:xfrm>
            <a:off x="2395307" y="1791288"/>
            <a:ext cx="740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Zijn een manier om een </a:t>
            </a:r>
            <a:r>
              <a:rPr lang="en-US" b="1"/>
              <a:t>bestaande resource te queryen,</a:t>
            </a:r>
            <a:endParaRPr lang="en-US"/>
          </a:p>
          <a:p>
            <a:pPr algn="ctr"/>
            <a:r>
              <a:rPr lang="en-US"/>
              <a:t>om vervolgens diens attributen te gebruiken in onze configuratie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C54FF-AB9B-9AC2-4FD0-1B4BC41BA6C9}"/>
              </a:ext>
            </a:extLst>
          </p:cNvPr>
          <p:cNvSpPr txBox="1"/>
          <p:nvPr/>
        </p:nvSpPr>
        <p:spPr>
          <a:xfrm>
            <a:off x="2200508" y="4790051"/>
            <a:ext cx="817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Hiermee haal ik bijvoorbeeld subnets, address space, peerings etc. op, </a:t>
            </a:r>
            <a:br>
              <a:rPr lang="en-US"/>
            </a:br>
            <a:r>
              <a:rPr lang="en-US" b="1"/>
              <a:t>puur op basis van de naam van het VNet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215129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A1F2-6AE1-8401-2221-1613F3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27D61-2B45-1135-D96A-206D0449F58B}"/>
              </a:ext>
            </a:extLst>
          </p:cNvPr>
          <p:cNvSpPr txBox="1"/>
          <p:nvPr/>
        </p:nvSpPr>
        <p:spPr>
          <a:xfrm>
            <a:off x="3330527" y="1723851"/>
            <a:ext cx="610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b="0" i="0" u="sng">
                <a:solidFill>
                  <a:schemeClr val="accent1"/>
                </a:solidFill>
                <a:effectLst/>
                <a:latin typeface="ui-monospace"/>
              </a:rPr>
              <a:t>&lt;RESOURCE TYPE&gt;</a:t>
            </a:r>
            <a:r>
              <a:rPr lang="nl-NL" sz="2400" b="0" i="0">
                <a:solidFill>
                  <a:srgbClr val="3B3D45"/>
                </a:solidFill>
                <a:effectLst/>
                <a:latin typeface="ui-monospace"/>
              </a:rPr>
              <a:t>.</a:t>
            </a:r>
            <a:r>
              <a:rPr lang="nl-NL" sz="2400" b="0" i="0" u="sng">
                <a:solidFill>
                  <a:srgbClr val="00B050"/>
                </a:solidFill>
                <a:effectLst/>
                <a:latin typeface="ui-monospace"/>
              </a:rPr>
              <a:t>&lt;NAME&gt;</a:t>
            </a:r>
            <a:r>
              <a:rPr lang="nl-NL" sz="2400" b="0" i="0">
                <a:solidFill>
                  <a:srgbClr val="3B3D45"/>
                </a:solidFill>
                <a:effectLst/>
                <a:latin typeface="ui-monospace"/>
              </a:rPr>
              <a:t>.</a:t>
            </a:r>
            <a:r>
              <a:rPr lang="nl-NL" sz="2400" b="0" i="0" u="sng">
                <a:solidFill>
                  <a:srgbClr val="0070C0"/>
                </a:solidFill>
                <a:effectLst/>
                <a:latin typeface="ui-monospace"/>
              </a:rPr>
              <a:t>&lt;ATTRIBUTE&gt;</a:t>
            </a:r>
            <a:endParaRPr lang="nl-NL" sz="2400" u="sng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2754E3-F1AD-2858-05C3-80618EB31B2C}"/>
              </a:ext>
            </a:extLst>
          </p:cNvPr>
          <p:cNvGrpSpPr/>
          <p:nvPr/>
        </p:nvGrpSpPr>
        <p:grpSpPr>
          <a:xfrm>
            <a:off x="1646898" y="2653403"/>
            <a:ext cx="7913478" cy="3709443"/>
            <a:chOff x="1733776" y="3023852"/>
            <a:chExt cx="7913478" cy="37094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A65389-5534-DB56-3747-AAADECA9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33776" y="3023852"/>
              <a:ext cx="7913478" cy="370944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A24CE6-56A9-E3E8-F06B-7E86FC7953BD}"/>
                </a:ext>
              </a:extLst>
            </p:cNvPr>
            <p:cNvCxnSpPr/>
            <p:nvPr/>
          </p:nvCxnSpPr>
          <p:spPr>
            <a:xfrm>
              <a:off x="2855743" y="3235569"/>
              <a:ext cx="269161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A8C586-BFF1-F261-EABD-33FCC7A5C5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1398" y="3254325"/>
              <a:ext cx="480645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106CCC-A609-5EE4-4EE0-03A5C2768BEC}"/>
                </a:ext>
              </a:extLst>
            </p:cNvPr>
            <p:cNvCxnSpPr>
              <a:cxnSpLocks/>
            </p:cNvCxnSpPr>
            <p:nvPr/>
          </p:nvCxnSpPr>
          <p:spPr>
            <a:xfrm>
              <a:off x="1946032" y="3552091"/>
              <a:ext cx="48064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7076FD-D275-AEAB-7F69-94494382995D}"/>
              </a:ext>
            </a:extLst>
          </p:cNvPr>
          <p:cNvGrpSpPr/>
          <p:nvPr/>
        </p:nvGrpSpPr>
        <p:grpSpPr>
          <a:xfrm>
            <a:off x="4709032" y="4916658"/>
            <a:ext cx="4760742" cy="0"/>
            <a:chOff x="4709032" y="4916658"/>
            <a:chExt cx="4760742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D15384-FA8B-D807-2CB6-515846816F35}"/>
                </a:ext>
              </a:extLst>
            </p:cNvPr>
            <p:cNvCxnSpPr>
              <a:cxnSpLocks/>
            </p:cNvCxnSpPr>
            <p:nvPr/>
          </p:nvCxnSpPr>
          <p:spPr>
            <a:xfrm>
              <a:off x="4709032" y="4916658"/>
              <a:ext cx="271871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BBDCC8-928F-3386-BFF9-0CA7D7022D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4084" y="4916658"/>
              <a:ext cx="120760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ACCFA1A-8FF3-E838-6320-3E77B0335F99}"/>
                </a:ext>
              </a:extLst>
            </p:cNvPr>
            <p:cNvCxnSpPr>
              <a:cxnSpLocks/>
            </p:cNvCxnSpPr>
            <p:nvPr/>
          </p:nvCxnSpPr>
          <p:spPr>
            <a:xfrm>
              <a:off x="8989129" y="4916658"/>
              <a:ext cx="48064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B6FEE2-9C84-7121-B531-014877E870E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3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A272-FE69-B8F0-BE7F-92151FD4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1905-6D01-9D25-37EF-740B40D5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088" y="2637721"/>
            <a:ext cx="3063969" cy="3768766"/>
          </a:xfrm>
          <a:ln w="38100">
            <a:solidFill>
              <a:srgbClr val="E49938"/>
            </a:solidFill>
          </a:ln>
          <a:effectLst/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nl-NL" b="1" i="0">
                <a:solidFill>
                  <a:srgbClr val="444444"/>
                </a:solidFill>
                <a:effectLst/>
                <a:latin typeface="Monaco"/>
              </a:rPr>
              <a:t>Command line flag (-var location=“westeurope”) </a:t>
            </a:r>
          </a:p>
          <a:p>
            <a:pPr algn="l">
              <a:buFont typeface="+mj-lt"/>
              <a:buAutoNum type="arabicPeriod"/>
            </a:pPr>
            <a:r>
              <a:rPr lang="nl-NL" b="1" i="0">
                <a:solidFill>
                  <a:srgbClr val="444444"/>
                </a:solidFill>
                <a:effectLst/>
                <a:latin typeface="Monaco"/>
              </a:rPr>
              <a:t>Configuration file (terraform.tfvars of *.auto.tfvars)</a:t>
            </a:r>
          </a:p>
          <a:p>
            <a:pPr algn="l">
              <a:buFont typeface="+mj-lt"/>
              <a:buAutoNum type="arabicPeriod"/>
            </a:pPr>
            <a:r>
              <a:rPr lang="nl-NL" b="1" i="0">
                <a:solidFill>
                  <a:srgbClr val="444444"/>
                </a:solidFill>
                <a:effectLst/>
                <a:latin typeface="Monaco"/>
              </a:rPr>
              <a:t>Environment variable (TF_ENV_location)</a:t>
            </a:r>
          </a:p>
          <a:p>
            <a:pPr algn="l">
              <a:buFont typeface="+mj-lt"/>
              <a:buAutoNum type="arabicPeriod"/>
            </a:pPr>
            <a:r>
              <a:rPr lang="nl-NL" b="1" i="0">
                <a:solidFill>
                  <a:srgbClr val="444444"/>
                </a:solidFill>
                <a:effectLst/>
                <a:latin typeface="Monaco"/>
              </a:rPr>
              <a:t>Default Config - default value</a:t>
            </a:r>
          </a:p>
          <a:p>
            <a:pPr algn="l">
              <a:buFont typeface="+mj-lt"/>
              <a:buAutoNum type="arabicPeriod"/>
            </a:pPr>
            <a:r>
              <a:rPr lang="nl-NL" b="1" i="0">
                <a:solidFill>
                  <a:srgbClr val="444444"/>
                </a:solidFill>
                <a:effectLst/>
                <a:latin typeface="Monaco"/>
              </a:rPr>
              <a:t>User manual entry (prompt)</a:t>
            </a:r>
            <a:endParaRPr lang="nl-N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6F56-E16E-3A8C-9537-24682AFF256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EB275-2527-28FB-1C9C-977E2F49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5266" y="4409189"/>
            <a:ext cx="5042710" cy="212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F102AA-582A-8728-9D79-A2A99A12DE48}"/>
              </a:ext>
            </a:extLst>
          </p:cNvPr>
          <p:cNvSpPr txBox="1"/>
          <p:nvPr/>
        </p:nvSpPr>
        <p:spPr>
          <a:xfrm>
            <a:off x="661182" y="1936652"/>
            <a:ext cx="6982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 </a:t>
            </a:r>
            <a:r>
              <a:rPr lang="en-US" b="1">
                <a:solidFill>
                  <a:srgbClr val="E49938"/>
                </a:solidFill>
              </a:rPr>
              <a:t>variables.tf</a:t>
            </a:r>
            <a:r>
              <a:rPr lang="en-US" b="1"/>
              <a:t> definieer je je variabelen</a:t>
            </a:r>
          </a:p>
          <a:p>
            <a:endParaRPr lang="en-US"/>
          </a:p>
          <a:p>
            <a:r>
              <a:rPr lang="en-US"/>
              <a:t>Je kan hierin bijvoorbeeld 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default</a:t>
            </a:r>
            <a:r>
              <a:rPr lang="en-US"/>
              <a:t> value bepalen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een </a:t>
            </a:r>
            <a:r>
              <a:rPr lang="en-US" b="1"/>
              <a:t>description </a:t>
            </a:r>
            <a:r>
              <a:rPr lang="en-US"/>
              <a:t>meegeven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input </a:t>
            </a:r>
            <a:r>
              <a:rPr lang="en-US" b="1"/>
              <a:t>valideren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type</a:t>
            </a:r>
            <a:r>
              <a:rPr lang="en-US"/>
              <a:t> bepalen (bijv. objects, maps, tuples)</a:t>
            </a:r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1E1B-FAF7-64D0-1382-F2CC5437B488}"/>
              </a:ext>
            </a:extLst>
          </p:cNvPr>
          <p:cNvSpPr txBox="1"/>
          <p:nvPr/>
        </p:nvSpPr>
        <p:spPr>
          <a:xfrm>
            <a:off x="7672116" y="1859641"/>
            <a:ext cx="451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Toewijzen kan op meerdere manieren</a:t>
            </a:r>
            <a:br>
              <a:rPr lang="en-US" b="1"/>
            </a:br>
            <a:r>
              <a:rPr lang="en-US" b="1"/>
              <a:t>Volgorde:</a:t>
            </a:r>
            <a:endParaRPr lang="nl-NL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CBCC4-2148-C6D5-7F0E-B6CB7744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129" y="3701517"/>
            <a:ext cx="2460634" cy="4870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C44FCB-1FD9-DE49-5131-8F60B054DF36}"/>
              </a:ext>
            </a:extLst>
          </p:cNvPr>
          <p:cNvCxnSpPr/>
          <p:nvPr/>
        </p:nvCxnSpPr>
        <p:spPr>
          <a:xfrm flipH="1" flipV="1">
            <a:off x="2269418" y="5249509"/>
            <a:ext cx="6201676" cy="4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2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A272-FE69-B8F0-BE7F-92151FD4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1905-6D01-9D25-37EF-740B40D5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677190"/>
            <a:ext cx="10554574" cy="3835748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en-US"/>
              <a:t>Locals zijn een soort </a:t>
            </a:r>
            <a:r>
              <a:rPr lang="en-US" b="1">
                <a:solidFill>
                  <a:srgbClr val="E49938"/>
                </a:solidFill>
              </a:rPr>
              <a:t>tijdelijke variabelen</a:t>
            </a:r>
          </a:p>
          <a:p>
            <a:pPr marL="0" indent="0">
              <a:buNone/>
            </a:pPr>
            <a:endParaRPr lang="en-US" b="1">
              <a:solidFill>
                <a:srgbClr val="E49938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Hiermee kun je bijvoorbeeld </a:t>
            </a:r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herbruikbare expressies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 toepassen</a:t>
            </a:r>
          </a:p>
          <a:p>
            <a:pPr marL="0" indent="0">
              <a:buNone/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Vooral te gebruiken als je een waarde </a:t>
            </a:r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meerdere keren 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wil gebruiken in je template</a:t>
            </a:r>
          </a:p>
          <a:p>
            <a:pPr marL="0" indent="0">
              <a:buNone/>
            </a:pPr>
            <a:endParaRPr lang="en-US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De syntax is net als met</a:t>
            </a:r>
          </a:p>
          <a:p>
            <a:pPr marL="0" indent="0">
              <a:buNone/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variabelen, dus:</a:t>
            </a:r>
          </a:p>
          <a:p>
            <a:pPr marL="0" indent="0">
              <a:buNone/>
            </a:pPr>
            <a:endParaRPr lang="en-US" b="1">
              <a:solidFill>
                <a:srgbClr val="E49938"/>
              </a:solidFill>
            </a:endParaRPr>
          </a:p>
          <a:p>
            <a:pPr marL="0" indent="0">
              <a:buNone/>
            </a:pPr>
            <a:endParaRPr lang="nl-N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6F56-E16E-3A8C-9537-24682AFF256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587B5-239A-8D45-3D0F-E86399E3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70992" y="3401909"/>
            <a:ext cx="6621008" cy="3456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A6D60-F28F-B503-76CF-DBFF827D7AFD}"/>
              </a:ext>
            </a:extLst>
          </p:cNvPr>
          <p:cNvSpPr txBox="1"/>
          <p:nvPr/>
        </p:nvSpPr>
        <p:spPr>
          <a:xfrm>
            <a:off x="818712" y="5335579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local.tags</a:t>
            </a:r>
            <a:endParaRPr lang="nl-NL" sz="28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A76D-C30A-41CF-A065-09F92A5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Leerdoelen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72DD-74AB-4C55-AB40-651C76AC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Na deze eerste module:</a:t>
            </a:r>
          </a:p>
          <a:p>
            <a:pPr lvl="0"/>
            <a:r>
              <a:rPr lang="nl-NL" sz="2200"/>
              <a:t>weet je wat Infrastructure-as-Code (IaC) en Terraform zijn</a:t>
            </a:r>
          </a:p>
          <a:p>
            <a:pPr lvl="0"/>
            <a:r>
              <a:rPr lang="nl-NL" sz="2200"/>
              <a:t>weet je een aantal relevante concepten uit te leggen</a:t>
            </a:r>
          </a:p>
          <a:p>
            <a:pPr lvl="0"/>
            <a:r>
              <a:rPr lang="nl-NL" sz="2200"/>
              <a:t>kun je een aantal gevaren bij het gebruik van Terraform benoemen</a:t>
            </a:r>
          </a:p>
          <a:p>
            <a:r>
              <a:rPr lang="nl-NL" sz="2200"/>
              <a:t>snap je hoe de syntax van Terraform werkt</a:t>
            </a:r>
          </a:p>
          <a:p>
            <a:pPr lvl="0"/>
            <a:r>
              <a:rPr lang="nl-NL" sz="2200"/>
              <a:t>kun je aan de slag met de eerste module van de workshop</a:t>
            </a:r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2168767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EC0AFC7-5279-CE54-E91F-2FD73007E0D6}"/>
              </a:ext>
            </a:extLst>
          </p:cNvPr>
          <p:cNvGrpSpPr/>
          <p:nvPr/>
        </p:nvGrpSpPr>
        <p:grpSpPr>
          <a:xfrm>
            <a:off x="1727069" y="2795536"/>
            <a:ext cx="7913478" cy="3709443"/>
            <a:chOff x="1788661" y="2170144"/>
            <a:chExt cx="7913478" cy="37094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006EDD-10E6-53E0-4533-445A3A8D0589}"/>
                </a:ext>
              </a:extLst>
            </p:cNvPr>
            <p:cNvGrpSpPr/>
            <p:nvPr/>
          </p:nvGrpSpPr>
          <p:grpSpPr>
            <a:xfrm>
              <a:off x="1788661" y="2170144"/>
              <a:ext cx="7913478" cy="3709443"/>
              <a:chOff x="1733776" y="3023852"/>
              <a:chExt cx="7913478" cy="37094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7F6DB80-CA1F-E7E0-70BA-8E60C7D05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733776" y="3023852"/>
                <a:ext cx="7913478" cy="3709443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6CAE688-0FA6-DCEF-7B6F-B947262F1294}"/>
                  </a:ext>
                </a:extLst>
              </p:cNvPr>
              <p:cNvCxnSpPr/>
              <p:nvPr/>
            </p:nvCxnSpPr>
            <p:spPr>
              <a:xfrm>
                <a:off x="2855743" y="3235569"/>
                <a:ext cx="269161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EE62BAA-8DD2-F0CA-385C-16502962C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1398" y="3254325"/>
                <a:ext cx="480645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A1A57E3-78A4-5544-7548-88796C324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032" y="3552091"/>
                <a:ext cx="48064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116EF0-8623-3CA5-4671-C07DDDA806C8}"/>
                </a:ext>
              </a:extLst>
            </p:cNvPr>
            <p:cNvSpPr txBox="1"/>
            <p:nvPr/>
          </p:nvSpPr>
          <p:spPr>
            <a:xfrm>
              <a:off x="1931452" y="4734301"/>
              <a:ext cx="3813948" cy="92333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49938"/>
                  </a:solidFill>
                  <a:latin typeface="Consolas" panose="020B0609020204030204" pitchFamily="49" charset="0"/>
                </a:rPr>
                <a:t>tags = local.tags</a:t>
              </a:r>
              <a:br>
                <a:rPr lang="en-US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br>
                <a:rPr lang="en-US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endParaRPr lang="nl-NL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C5FC82B-639C-D08B-5B9A-E7AF7581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720000"/>
          </a:xfrm>
        </p:spPr>
        <p:txBody>
          <a:bodyPr/>
          <a:lstStyle/>
          <a:p>
            <a:r>
              <a:rPr lang="en-US"/>
              <a:t>Locals</a:t>
            </a:r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5CFD5-B846-C3ED-8273-68B734239415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syntax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1E6CF-8B5A-BD78-2829-3B185E0C3ED0}"/>
              </a:ext>
            </a:extLst>
          </p:cNvPr>
          <p:cNvSpPr txBox="1"/>
          <p:nvPr/>
        </p:nvSpPr>
        <p:spPr>
          <a:xfrm>
            <a:off x="3671077" y="1804738"/>
            <a:ext cx="402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Waar plaats ik </a:t>
            </a:r>
            <a:r>
              <a:rPr lang="en-US" sz="2400" b="1">
                <a:solidFill>
                  <a:schemeClr val="accent1"/>
                </a:solidFill>
              </a:rPr>
              <a:t>local.tags</a:t>
            </a:r>
            <a:r>
              <a:rPr lang="en-US" sz="2400"/>
              <a:t>?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987568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28801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Middels een </a:t>
            </a:r>
            <a:r>
              <a:rPr lang="en-US">
                <a:solidFill>
                  <a:srgbClr val="E49938"/>
                </a:solidFill>
              </a:rPr>
              <a:t>resource argument </a:t>
            </a:r>
            <a:r>
              <a:rPr lang="en-US"/>
              <a:t>bepaal je de input van die resource</a:t>
            </a:r>
          </a:p>
          <a:p>
            <a:pPr>
              <a:buFont typeface="+mj-lt"/>
              <a:buAutoNum type="arabicPeriod"/>
            </a:pPr>
            <a:r>
              <a:rPr lang="en-US"/>
              <a:t>Ik kan makkelijk de input van een </a:t>
            </a:r>
            <a:r>
              <a:rPr lang="en-US">
                <a:solidFill>
                  <a:srgbClr val="E49938"/>
                </a:solidFill>
              </a:rPr>
              <a:t>local</a:t>
            </a:r>
            <a:r>
              <a:rPr lang="en-US"/>
              <a:t> value valideren</a:t>
            </a:r>
          </a:p>
          <a:p>
            <a:pPr>
              <a:buFont typeface="+mj-lt"/>
              <a:buAutoNum type="arabicPeriod"/>
            </a:pPr>
            <a:r>
              <a:rPr lang="en-US"/>
              <a:t>In mijn </a:t>
            </a:r>
            <a:r>
              <a:rPr lang="en-US">
                <a:solidFill>
                  <a:schemeClr val="accent1"/>
                </a:solidFill>
              </a:rPr>
              <a:t>variabelen.tf file </a:t>
            </a:r>
            <a:r>
              <a:rPr lang="en-US"/>
              <a:t>geef ik de waarden op voor mijn variabelen</a:t>
            </a:r>
          </a:p>
          <a:p>
            <a:pPr>
              <a:buFont typeface="+mj-lt"/>
              <a:buAutoNum type="arabicPeriod"/>
            </a:pPr>
            <a:r>
              <a:rPr lang="en-US"/>
              <a:t>Als ik mijn variabelen file </a:t>
            </a:r>
            <a:r>
              <a:rPr lang="en-US">
                <a:solidFill>
                  <a:srgbClr val="E49938"/>
                </a:solidFill>
              </a:rPr>
              <a:t>tommy.tvars </a:t>
            </a:r>
            <a:r>
              <a:rPr lang="en-US"/>
              <a:t>noem wordt deze automatisch ingeladen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Een </a:t>
            </a:r>
            <a:r>
              <a:rPr lang="en-US">
                <a:solidFill>
                  <a:schemeClr val="accent1"/>
                </a:solidFill>
              </a:rPr>
              <a:t>data source </a:t>
            </a:r>
            <a:r>
              <a:rPr lang="en-US">
                <a:solidFill>
                  <a:schemeClr val="tx2"/>
                </a:solidFill>
              </a:rPr>
              <a:t>moet al bestaan om te kunnen gebruiken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De naam mijn </a:t>
            </a:r>
            <a:r>
              <a:rPr lang="en-US">
                <a:solidFill>
                  <a:schemeClr val="accent1"/>
                </a:solidFill>
              </a:rPr>
              <a:t>Terraform resource </a:t>
            </a:r>
            <a:r>
              <a:rPr lang="en-US">
                <a:solidFill>
                  <a:schemeClr val="tx2"/>
                </a:solidFill>
              </a:rPr>
              <a:t>mag variabel zijn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Ik kan waarden aan variabelen toewijzen door de </a:t>
            </a:r>
            <a:r>
              <a:rPr lang="en-US">
                <a:solidFill>
                  <a:srgbClr val="E49938"/>
                </a:solidFill>
              </a:rPr>
              <a:t>key en value als environment variabele </a:t>
            </a:r>
            <a:br>
              <a:rPr lang="en-US">
                <a:solidFill>
                  <a:srgbClr val="E49938"/>
                </a:solidFill>
              </a:rPr>
            </a:br>
            <a:r>
              <a:rPr lang="en-US">
                <a:solidFill>
                  <a:schemeClr val="tx2"/>
                </a:solidFill>
              </a:rPr>
              <a:t>toe te voegen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De syntax voor het refereren aan een andere resource is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resource.azurerm_key_vault_secret.vm_password.value</a:t>
            </a:r>
            <a:endParaRPr lang="en-US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F1D-BA17-AF9E-3D1B-9A546B9C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nl-NL"/>
              <a:t>inde van module 1!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DA55F4-5BF7-AA90-6F63-EDF4CC0B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Nu weet je: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wat Infrastructure-as-Code (IaC) en Terraform zijn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een aantal relevante concepten uit te leggen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een aantal gevaren bij het gebruik van Terraform benoemen</a:t>
            </a:r>
          </a:p>
          <a:p>
            <a:pPr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snap je hoe de syntax van Terraform werkt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aan de slag met de eerste module van de workshop!</a:t>
            </a:r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362346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97F4-5E8A-4137-A836-31BBBE45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nl-NL"/>
              <a:t>inde van module 1!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2C9A-C654-49E6-9D32-E957FF6D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927" y="2265229"/>
            <a:ext cx="10554574" cy="2669442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3200" b="1"/>
              <a:t>Bedankt voor jullie aandacht en inzet!</a:t>
            </a:r>
          </a:p>
          <a:p>
            <a:pPr marL="0" indent="0" algn="ctr">
              <a:buNone/>
            </a:pPr>
            <a:r>
              <a:rPr lang="nl-NL" sz="3200" b="1"/>
              <a:t>Tijd voor pizza</a:t>
            </a:r>
          </a:p>
        </p:txBody>
      </p:sp>
      <p:pic>
        <p:nvPicPr>
          <p:cNvPr id="1026" name="Picture 2" descr="Oh Hello GIF - Sleeping Clapping Audience - Discover &amp; Share GIFs">
            <a:extLst>
              <a:ext uri="{FF2B5EF4-FFF2-40B4-BE49-F238E27FC236}">
                <a16:creationId xmlns:a16="http://schemas.microsoft.com/office/drawing/2014/main" id="{6336547C-F060-4BD0-A951-F413E41D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3758537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23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B58E-287C-0EBB-A69D-C4717439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gaan iets bouwen!</a:t>
            </a:r>
            <a:endParaRPr lang="nl-NL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5FE2E6-0636-B6DD-8418-5DC98F5F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4" t="30471" r="7706" b="16278"/>
          <a:stretch/>
        </p:blipFill>
        <p:spPr>
          <a:xfrm>
            <a:off x="535208" y="2406814"/>
            <a:ext cx="11260429" cy="338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85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7862-C8BD-7FDE-3896-E082BEA6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 naar…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33E3-4AB5-90DF-540B-96024039977A}"/>
              </a:ext>
            </a:extLst>
          </p:cNvPr>
          <p:cNvSpPr txBox="1"/>
          <p:nvPr/>
        </p:nvSpPr>
        <p:spPr>
          <a:xfrm>
            <a:off x="1307091" y="2705725"/>
            <a:ext cx="95778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>
                <a:latin typeface="Consolas" panose="020B0609020204030204" pitchFamily="49" charset="0"/>
              </a:rPr>
              <a:t>https://github.com/BrightCubes/terraform-azure-workshop</a:t>
            </a:r>
          </a:p>
        </p:txBody>
      </p:sp>
    </p:spTree>
    <p:extLst>
      <p:ext uri="{BB962C8B-B14F-4D97-AF65-F5344CB8AC3E}">
        <p14:creationId xmlns:p14="http://schemas.microsoft.com/office/powerpoint/2010/main" val="16820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Infrastructure-as-Code?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33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2A2C-693C-4965-8722-F0C526D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Henk &amp; Anne!</a:t>
            </a:r>
            <a:endParaRPr lang="nl-NL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1191E4-0FD2-4D2F-B2C2-FD8AACDA867E}"/>
              </a:ext>
            </a:extLst>
          </p:cNvPr>
          <p:cNvGrpSpPr/>
          <p:nvPr/>
        </p:nvGrpSpPr>
        <p:grpSpPr>
          <a:xfrm>
            <a:off x="548481" y="2079317"/>
            <a:ext cx="2523985" cy="2383955"/>
            <a:chOff x="498491" y="3876065"/>
            <a:chExt cx="2523985" cy="23839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354BFA-5067-407B-B05E-1CA679FDE88B}"/>
                </a:ext>
              </a:extLst>
            </p:cNvPr>
            <p:cNvGrpSpPr/>
            <p:nvPr/>
          </p:nvGrpSpPr>
          <p:grpSpPr>
            <a:xfrm>
              <a:off x="498491" y="3876065"/>
              <a:ext cx="2523985" cy="2172294"/>
              <a:chOff x="498491" y="3876065"/>
              <a:chExt cx="2523985" cy="2172294"/>
            </a:xfrm>
          </p:grpSpPr>
          <p:pic>
            <p:nvPicPr>
              <p:cNvPr id="7" name="Graphic 6" descr="Male profile with solid fill">
                <a:extLst>
                  <a:ext uri="{FF2B5EF4-FFF2-40B4-BE49-F238E27FC236}">
                    <a16:creationId xmlns:a16="http://schemas.microsoft.com/office/drawing/2014/main" id="{48BDEF61-C414-4A05-A5C8-666E3850E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9870" y="513395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Speech Bubble: Oval 19">
                <a:extLst>
                  <a:ext uri="{FF2B5EF4-FFF2-40B4-BE49-F238E27FC236}">
                    <a16:creationId xmlns:a16="http://schemas.microsoft.com/office/drawing/2014/main" id="{6A036DD8-95D7-468D-B37F-F12BA29816B9}"/>
                  </a:ext>
                </a:extLst>
              </p:cNvPr>
              <p:cNvSpPr/>
              <p:nvPr/>
            </p:nvSpPr>
            <p:spPr>
              <a:xfrm>
                <a:off x="498491" y="3876065"/>
                <a:ext cx="2523985" cy="1257894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Ik wil een server voor het ontwikkelen van applicatie X!</a:t>
                </a:r>
                <a:endParaRPr lang="nl-NL" sz="160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8E1613-5624-49BD-871E-AA7871ADC3AD}"/>
                </a:ext>
              </a:extLst>
            </p:cNvPr>
            <p:cNvSpPr txBox="1"/>
            <p:nvPr/>
          </p:nvSpPr>
          <p:spPr>
            <a:xfrm>
              <a:off x="712608" y="589068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Henk</a:t>
              </a:r>
              <a:endParaRPr lang="nl-NL"/>
            </a:p>
          </p:txBody>
        </p:sp>
      </p:grp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5C6C0ECE-D269-4D2A-A910-D0796653345C}"/>
              </a:ext>
            </a:extLst>
          </p:cNvPr>
          <p:cNvSpPr/>
          <p:nvPr/>
        </p:nvSpPr>
        <p:spPr>
          <a:xfrm>
            <a:off x="1983894" y="1789843"/>
            <a:ext cx="1882853" cy="9786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Ik doe het zelf wel…</a:t>
            </a:r>
            <a:endParaRPr lang="nl-NL" sz="1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4D922-7145-4141-A389-7824E51C4FE7}"/>
              </a:ext>
            </a:extLst>
          </p:cNvPr>
          <p:cNvGrpSpPr/>
          <p:nvPr/>
        </p:nvGrpSpPr>
        <p:grpSpPr>
          <a:xfrm>
            <a:off x="3596650" y="4371911"/>
            <a:ext cx="1980649" cy="2104713"/>
            <a:chOff x="3965448" y="4155307"/>
            <a:chExt cx="1980649" cy="21047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35F544A-6F7B-4147-A232-A3E5F8F0E528}"/>
                </a:ext>
              </a:extLst>
            </p:cNvPr>
            <p:cNvGrpSpPr/>
            <p:nvPr/>
          </p:nvGrpSpPr>
          <p:grpSpPr>
            <a:xfrm>
              <a:off x="4121557" y="4155307"/>
              <a:ext cx="1824540" cy="1893052"/>
              <a:chOff x="4121557" y="4155307"/>
              <a:chExt cx="1824540" cy="1893052"/>
            </a:xfrm>
          </p:grpSpPr>
          <p:pic>
            <p:nvPicPr>
              <p:cNvPr id="9" name="Graphic 8" descr="Office worker male with solid fill">
                <a:extLst>
                  <a:ext uri="{FF2B5EF4-FFF2-40B4-BE49-F238E27FC236}">
                    <a16:creationId xmlns:a16="http://schemas.microsoft.com/office/drawing/2014/main" id="{8297945A-64CA-45DF-80B6-06ABEA9AE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21557" y="513395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Speech Bubble: Oval 20">
                <a:extLst>
                  <a:ext uri="{FF2B5EF4-FFF2-40B4-BE49-F238E27FC236}">
                    <a16:creationId xmlns:a16="http://schemas.microsoft.com/office/drawing/2014/main" id="{AF38F00F-E7B4-44E1-81A0-5EEA51FF5ED3}"/>
                  </a:ext>
                </a:extLst>
              </p:cNvPr>
              <p:cNvSpPr/>
              <p:nvPr/>
            </p:nvSpPr>
            <p:spPr>
              <a:xfrm>
                <a:off x="4121557" y="4155307"/>
                <a:ext cx="1824540" cy="914400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Eerst het budget checken</a:t>
                </a:r>
                <a:endParaRPr lang="nl-NL" sz="16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1A0D32-960D-4416-BE58-04B378EAB6AD}"/>
                </a:ext>
              </a:extLst>
            </p:cNvPr>
            <p:cNvSpPr txBox="1"/>
            <p:nvPr/>
          </p:nvSpPr>
          <p:spPr>
            <a:xfrm>
              <a:off x="3965448" y="5890688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Manager</a:t>
              </a:r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94CD4E-B8FD-44E6-B529-59EFCABEE2A4}"/>
              </a:ext>
            </a:extLst>
          </p:cNvPr>
          <p:cNvGrpSpPr/>
          <p:nvPr/>
        </p:nvGrpSpPr>
        <p:grpSpPr>
          <a:xfrm>
            <a:off x="5447363" y="4463272"/>
            <a:ext cx="2165842" cy="2013352"/>
            <a:chOff x="6570769" y="4307707"/>
            <a:chExt cx="2165842" cy="201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71A2B8-3551-4A3D-8DCD-DD1DBC7D7DC0}"/>
                </a:ext>
              </a:extLst>
            </p:cNvPr>
            <p:cNvGrpSpPr/>
            <p:nvPr/>
          </p:nvGrpSpPr>
          <p:grpSpPr>
            <a:xfrm>
              <a:off x="6813183" y="4307707"/>
              <a:ext cx="1923428" cy="1767647"/>
              <a:chOff x="7371209" y="4307707"/>
              <a:chExt cx="1923428" cy="1767647"/>
            </a:xfrm>
          </p:grpSpPr>
          <p:pic>
            <p:nvPicPr>
              <p:cNvPr id="11" name="Graphic 10" descr="Call center with solid fill">
                <a:extLst>
                  <a:ext uri="{FF2B5EF4-FFF2-40B4-BE49-F238E27FC236}">
                    <a16:creationId xmlns:a16="http://schemas.microsoft.com/office/drawing/2014/main" id="{02659FD1-172A-4CAE-9B44-2F79569E3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71209" y="516095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98032192-6482-4351-A4D1-65EEA6006F58}"/>
                  </a:ext>
                </a:extLst>
              </p:cNvPr>
              <p:cNvSpPr/>
              <p:nvPr/>
            </p:nvSpPr>
            <p:spPr>
              <a:xfrm>
                <a:off x="7470097" y="4307707"/>
                <a:ext cx="1824540" cy="914400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Ik maak even een ticket aan</a:t>
                </a:r>
                <a:endParaRPr lang="nl-NL" sz="16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103B51-EDA6-4F72-9A94-728F08C8AC16}"/>
                </a:ext>
              </a:extLst>
            </p:cNvPr>
            <p:cNvSpPr txBox="1"/>
            <p:nvPr/>
          </p:nvSpPr>
          <p:spPr>
            <a:xfrm>
              <a:off x="6570769" y="5951727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Servicedesk</a:t>
              </a:r>
              <a:endParaRPr lang="nl-NL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A27D8-3269-4D93-B1F7-C2B11CA1A789}"/>
              </a:ext>
            </a:extLst>
          </p:cNvPr>
          <p:cNvGrpSpPr/>
          <p:nvPr/>
        </p:nvGrpSpPr>
        <p:grpSpPr>
          <a:xfrm>
            <a:off x="8558716" y="1578342"/>
            <a:ext cx="3591042" cy="3226370"/>
            <a:chOff x="8534630" y="1259134"/>
            <a:chExt cx="3591042" cy="32263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E665CF-AC99-4E5B-899F-174083943F3D}"/>
                </a:ext>
              </a:extLst>
            </p:cNvPr>
            <p:cNvGrpSpPr/>
            <p:nvPr/>
          </p:nvGrpSpPr>
          <p:grpSpPr>
            <a:xfrm>
              <a:off x="8534630" y="1259134"/>
              <a:ext cx="3591042" cy="2929023"/>
              <a:chOff x="8795512" y="1499882"/>
              <a:chExt cx="3591042" cy="2929023"/>
            </a:xfrm>
          </p:grpSpPr>
          <p:pic>
            <p:nvPicPr>
              <p:cNvPr id="17" name="Graphic 16" descr="Programmer female with solid fill">
                <a:extLst>
                  <a:ext uri="{FF2B5EF4-FFF2-40B4-BE49-F238E27FC236}">
                    <a16:creationId xmlns:a16="http://schemas.microsoft.com/office/drawing/2014/main" id="{512512FE-03C8-4012-BB60-5828A5EF3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05416" y="35145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Speech Bubble: Oval 21">
                <a:extLst>
                  <a:ext uri="{FF2B5EF4-FFF2-40B4-BE49-F238E27FC236}">
                    <a16:creationId xmlns:a16="http://schemas.microsoft.com/office/drawing/2014/main" id="{1B2CBF50-1FED-4A9A-AA06-CC8BE94DF454}"/>
                  </a:ext>
                </a:extLst>
              </p:cNvPr>
              <p:cNvSpPr/>
              <p:nvPr/>
            </p:nvSpPr>
            <p:spPr>
              <a:xfrm>
                <a:off x="8795512" y="1499882"/>
                <a:ext cx="3591042" cy="1824247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/>
                  <a:t>Ik kan misschien de productie server wel even nabouwen. Ik heb wel pas volgende week tijd…</a:t>
                </a:r>
                <a:endParaRPr lang="nl-NL" sz="17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BC02C5-5E4A-446C-BBBB-AA72E244E086}"/>
                </a:ext>
              </a:extLst>
            </p:cNvPr>
            <p:cNvSpPr txBox="1"/>
            <p:nvPr/>
          </p:nvSpPr>
          <p:spPr>
            <a:xfrm>
              <a:off x="9007234" y="4116172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Anne</a:t>
              </a:r>
              <a:endParaRPr lang="nl-NL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02E12C-53C6-4928-A920-0BBB92136678}"/>
              </a:ext>
            </a:extLst>
          </p:cNvPr>
          <p:cNvSpPr txBox="1"/>
          <p:nvPr/>
        </p:nvSpPr>
        <p:spPr>
          <a:xfrm>
            <a:off x="810001" y="129941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Infrastructure-as-Code?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4A5FBD6-0D39-0135-37CC-EA3F28ACA5B4}"/>
              </a:ext>
            </a:extLst>
          </p:cNvPr>
          <p:cNvSpPr/>
          <p:nvPr/>
        </p:nvSpPr>
        <p:spPr>
          <a:xfrm rot="2031737">
            <a:off x="2057835" y="4007096"/>
            <a:ext cx="1478604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B7EE1E-F4E8-FCC8-5A87-94CDCF57CE56}"/>
              </a:ext>
            </a:extLst>
          </p:cNvPr>
          <p:cNvSpPr/>
          <p:nvPr/>
        </p:nvSpPr>
        <p:spPr>
          <a:xfrm rot="19562819">
            <a:off x="7707230" y="4558706"/>
            <a:ext cx="1193470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4B01A-A60B-DC9D-8CC3-94DE1EC60382}"/>
              </a:ext>
            </a:extLst>
          </p:cNvPr>
          <p:cNvSpPr txBox="1"/>
          <p:nvPr/>
        </p:nvSpPr>
        <p:spPr>
          <a:xfrm>
            <a:off x="4897369" y="255807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Zo gaat het vaak…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2A2C-693C-4965-8722-F0C526D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IaC: Een introductie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2BB1-583D-4C44-AD69-6F68DF74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70" y="1730493"/>
            <a:ext cx="10554574" cy="1107839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/>
              <a:t>Met Infrastructure-as-Code </a:t>
            </a:r>
            <a:r>
              <a:rPr lang="en-US" sz="2000" b="1"/>
              <a:t>automatiseer</a:t>
            </a:r>
            <a:r>
              <a:rPr lang="en-US" sz="2000"/>
              <a:t> je de </a:t>
            </a:r>
            <a:r>
              <a:rPr lang="en-US" sz="2000" b="1"/>
              <a:t>uitrol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van </a:t>
            </a:r>
            <a:r>
              <a:rPr lang="en-US" sz="2000" b="1"/>
              <a:t>infrastructuur </a:t>
            </a:r>
            <a:r>
              <a:rPr lang="en-US" sz="2000"/>
              <a:t>en </a:t>
            </a:r>
            <a:r>
              <a:rPr lang="en-US" sz="2000" b="1"/>
              <a:t>configuraties </a:t>
            </a:r>
            <a:r>
              <a:rPr lang="en-US" sz="2000"/>
              <a:t>via </a:t>
            </a:r>
            <a:r>
              <a:rPr lang="en-US" sz="2000" b="1"/>
              <a:t>templates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/>
              <a:t>Hiermee voorkom je </a:t>
            </a:r>
            <a:r>
              <a:rPr lang="en-US" sz="2000" b="1"/>
              <a:t>inconsistentie </a:t>
            </a:r>
            <a:r>
              <a:rPr lang="en-US" sz="2000"/>
              <a:t>door middel van </a:t>
            </a:r>
            <a:r>
              <a:rPr lang="en-US" sz="2000" b="1"/>
              <a:t>standaardisatie</a:t>
            </a:r>
          </a:p>
          <a:p>
            <a:pPr algn="ctr"/>
            <a:endParaRPr lang="nl-NL" sz="20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2E12C-53C6-4928-A920-0BBB92136678}"/>
              </a:ext>
            </a:extLst>
          </p:cNvPr>
          <p:cNvSpPr txBox="1"/>
          <p:nvPr/>
        </p:nvSpPr>
        <p:spPr>
          <a:xfrm>
            <a:off x="810001" y="129941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Infrastructure-as-Code?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3AF28634-DCC8-42D4-A5B3-EFB0CC45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805" y="3631036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ADA1E9-6B8A-4A1E-A848-9549EAFB9D17}"/>
              </a:ext>
            </a:extLst>
          </p:cNvPr>
          <p:cNvSpPr/>
          <p:nvPr/>
        </p:nvSpPr>
        <p:spPr>
          <a:xfrm>
            <a:off x="3750012" y="3978613"/>
            <a:ext cx="1478604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Graphic 13" descr="Filing Box Archive outline">
            <a:extLst>
              <a:ext uri="{FF2B5EF4-FFF2-40B4-BE49-F238E27FC236}">
                <a16:creationId xmlns:a16="http://schemas.microsoft.com/office/drawing/2014/main" id="{F2994D1D-2214-4AF9-9DB3-C4B9F7A67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105" y="5492087"/>
            <a:ext cx="914400" cy="914400"/>
          </a:xfrm>
          <a:prstGeom prst="rect">
            <a:avLst/>
          </a:prstGeom>
        </p:spPr>
      </p:pic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78A2A6E1-B67D-4712-AEA8-F95A52ED7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105" y="356246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4BA39E-908C-4B1F-9344-92B009BE61A6}"/>
              </a:ext>
            </a:extLst>
          </p:cNvPr>
          <p:cNvSpPr txBox="1"/>
          <p:nvPr/>
        </p:nvSpPr>
        <p:spPr>
          <a:xfrm>
            <a:off x="5238213" y="436077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Variabelen</a:t>
            </a:r>
            <a:endParaRPr lang="nl-NL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8BB9C1B4-C7D7-4399-B88C-E014D1A183BA}"/>
              </a:ext>
            </a:extLst>
          </p:cNvPr>
          <p:cNvSpPr/>
          <p:nvPr/>
        </p:nvSpPr>
        <p:spPr>
          <a:xfrm>
            <a:off x="5817982" y="4757264"/>
            <a:ext cx="262646" cy="7076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64D34-A306-4ECB-8C5D-60DBEC1D377C}"/>
              </a:ext>
            </a:extLst>
          </p:cNvPr>
          <p:cNvSpPr txBox="1"/>
          <p:nvPr/>
        </p:nvSpPr>
        <p:spPr>
          <a:xfrm>
            <a:off x="4572966" y="6248984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Infrastructuur Template</a:t>
            </a:r>
            <a:endParaRPr lang="nl-NL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E016DFF-6AE2-4178-8F83-4F01D020A616}"/>
              </a:ext>
            </a:extLst>
          </p:cNvPr>
          <p:cNvSpPr/>
          <p:nvPr/>
        </p:nvSpPr>
        <p:spPr>
          <a:xfrm>
            <a:off x="6586341" y="3932593"/>
            <a:ext cx="1478604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" name="Graphic 46" descr="Cloud Computing outline">
            <a:extLst>
              <a:ext uri="{FF2B5EF4-FFF2-40B4-BE49-F238E27FC236}">
                <a16:creationId xmlns:a16="http://schemas.microsoft.com/office/drawing/2014/main" id="{67BD01C2-B1D7-4DC2-BF47-6AEDF5D6B8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1604" y="3389900"/>
            <a:ext cx="1085386" cy="10853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71FB213-7657-483F-8DA5-667D8E6A443C}"/>
              </a:ext>
            </a:extLst>
          </p:cNvPr>
          <p:cNvSpPr txBox="1"/>
          <p:nvPr/>
        </p:nvSpPr>
        <p:spPr>
          <a:xfrm>
            <a:off x="8179371" y="4387932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Server</a:t>
            </a:r>
            <a:endParaRPr lang="nl-NL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6A675A-A715-4FD5-948A-7DD21F0EDC01}"/>
              </a:ext>
            </a:extLst>
          </p:cNvPr>
          <p:cNvSpPr txBox="1"/>
          <p:nvPr/>
        </p:nvSpPr>
        <p:spPr>
          <a:xfrm>
            <a:off x="2536543" y="44206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Henk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66CBE4-023D-3AE4-5EA5-1CBF31378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277045" y="5330978"/>
            <a:ext cx="594438" cy="59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EC340-82B9-234D-C52B-02CBAA3B1D24}"/>
              </a:ext>
            </a:extLst>
          </p:cNvPr>
          <p:cNvSpPr txBox="1"/>
          <p:nvPr/>
        </p:nvSpPr>
        <p:spPr>
          <a:xfrm>
            <a:off x="4839362" y="538222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Anne</a:t>
            </a:r>
            <a:endParaRPr lang="nl-NL" sz="1400"/>
          </a:p>
        </p:txBody>
      </p:sp>
    </p:spTree>
    <p:extLst>
      <p:ext uri="{BB962C8B-B14F-4D97-AF65-F5344CB8AC3E}">
        <p14:creationId xmlns:p14="http://schemas.microsoft.com/office/powerpoint/2010/main" val="225413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3D23-77EF-4D61-8447-21BA95D3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IaC in DevOps</a:t>
            </a:r>
            <a:endParaRPr lang="nl-NL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4848A-CDA1-4936-B331-518FC706791E}"/>
              </a:ext>
            </a:extLst>
          </p:cNvPr>
          <p:cNvSpPr txBox="1"/>
          <p:nvPr/>
        </p:nvSpPr>
        <p:spPr>
          <a:xfrm>
            <a:off x="810001" y="129941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Infrastructure-as-Code?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BE4489-6D02-64EA-D510-CF6839EC91CC}"/>
              </a:ext>
            </a:extLst>
          </p:cNvPr>
          <p:cNvGrpSpPr/>
          <p:nvPr/>
        </p:nvGrpSpPr>
        <p:grpSpPr>
          <a:xfrm>
            <a:off x="2921931" y="3249039"/>
            <a:ext cx="6418228" cy="2430431"/>
            <a:chOff x="3375768" y="3133723"/>
            <a:chExt cx="4886017" cy="1850219"/>
          </a:xfrm>
        </p:grpSpPr>
        <p:pic>
          <p:nvPicPr>
            <p:cNvPr id="1032" name="Picture 8" descr="What is CI/CD in DevOps World – DevOps Page">
              <a:extLst>
                <a:ext uri="{FF2B5EF4-FFF2-40B4-BE49-F238E27FC236}">
                  <a16:creationId xmlns:a16="http://schemas.microsoft.com/office/drawing/2014/main" id="{C5FB5378-B647-4ACD-8E6E-30CF94BD2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884" y="3133723"/>
              <a:ext cx="3986108" cy="185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00ECA1-3ABB-212B-C986-055E9ACDE02E}"/>
                </a:ext>
              </a:extLst>
            </p:cNvPr>
            <p:cNvSpPr txBox="1"/>
            <p:nvPr/>
          </p:nvSpPr>
          <p:spPr>
            <a:xfrm>
              <a:off x="3375768" y="3910520"/>
              <a:ext cx="389527" cy="351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CI</a:t>
              </a:r>
              <a:endParaRPr lang="nl-NL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3E4599-4EAC-D470-D439-04A5B096749A}"/>
                </a:ext>
              </a:extLst>
            </p:cNvPr>
            <p:cNvSpPr txBox="1"/>
            <p:nvPr/>
          </p:nvSpPr>
          <p:spPr>
            <a:xfrm>
              <a:off x="7774633" y="3907347"/>
              <a:ext cx="487152" cy="351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CD</a:t>
              </a:r>
              <a:endParaRPr lang="nl-NL" sz="2400" b="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6E01C-CB69-2889-7E9D-DF0810175DE2}"/>
              </a:ext>
            </a:extLst>
          </p:cNvPr>
          <p:cNvGrpSpPr/>
          <p:nvPr/>
        </p:nvGrpSpPr>
        <p:grpSpPr>
          <a:xfrm>
            <a:off x="1210118" y="3963768"/>
            <a:ext cx="914400" cy="1158942"/>
            <a:chOff x="2239082" y="3499713"/>
            <a:chExt cx="914400" cy="1158942"/>
          </a:xfrm>
        </p:grpSpPr>
        <p:pic>
          <p:nvPicPr>
            <p:cNvPr id="9" name="Graphic 8" descr="Male profile with solid fill">
              <a:extLst>
                <a:ext uri="{FF2B5EF4-FFF2-40B4-BE49-F238E27FC236}">
                  <a16:creationId xmlns:a16="http://schemas.microsoft.com/office/drawing/2014/main" id="{AE6F4737-88A1-BBB5-00E9-94457609C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9082" y="3499713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17D69C-13A0-6A49-4CF7-016AC86F5587}"/>
                </a:ext>
              </a:extLst>
            </p:cNvPr>
            <p:cNvSpPr txBox="1"/>
            <p:nvPr/>
          </p:nvSpPr>
          <p:spPr>
            <a:xfrm>
              <a:off x="2321820" y="4289323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Henk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12AD24-A4C6-E0CE-59CB-74B653C6FE9A}"/>
              </a:ext>
            </a:extLst>
          </p:cNvPr>
          <p:cNvGrpSpPr/>
          <p:nvPr/>
        </p:nvGrpSpPr>
        <p:grpSpPr>
          <a:xfrm>
            <a:off x="10248603" y="3884169"/>
            <a:ext cx="914400" cy="1223856"/>
            <a:chOff x="8414938" y="3374923"/>
            <a:chExt cx="914400" cy="1223856"/>
          </a:xfrm>
        </p:grpSpPr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F203AEBA-419C-895E-7C96-5BA10B6A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14938" y="337492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16C6C5-9254-2F8B-BDCA-CD622862DDE1}"/>
                </a:ext>
              </a:extLst>
            </p:cNvPr>
            <p:cNvSpPr txBox="1"/>
            <p:nvPr/>
          </p:nvSpPr>
          <p:spPr>
            <a:xfrm>
              <a:off x="8477638" y="4229447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Anne</a:t>
              </a:r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F7307A-172D-1068-A9A8-DE4058BBC932}"/>
              </a:ext>
            </a:extLst>
          </p:cNvPr>
          <p:cNvGrpSpPr/>
          <p:nvPr/>
        </p:nvGrpSpPr>
        <p:grpSpPr>
          <a:xfrm>
            <a:off x="3433610" y="3146633"/>
            <a:ext cx="5111866" cy="2334903"/>
            <a:chOff x="3433610" y="2572701"/>
            <a:chExt cx="5111866" cy="23349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674F0E-9413-BEC7-79FB-F974AF1BEDFB}"/>
                </a:ext>
              </a:extLst>
            </p:cNvPr>
            <p:cNvSpPr/>
            <p:nvPr/>
          </p:nvSpPr>
          <p:spPr>
            <a:xfrm>
              <a:off x="3433610" y="3176081"/>
              <a:ext cx="908444" cy="1731523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962BC6-C0C6-8F7C-6134-103532B6B4F2}"/>
                </a:ext>
              </a:extLst>
            </p:cNvPr>
            <p:cNvSpPr/>
            <p:nvPr/>
          </p:nvSpPr>
          <p:spPr>
            <a:xfrm rot="16200000">
              <a:off x="7225493" y="2161161"/>
              <a:ext cx="908444" cy="1731523"/>
            </a:xfrm>
            <a:prstGeom prst="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6EC0278-A7D5-7C5A-B1DB-595947A6FA1B}"/>
              </a:ext>
            </a:extLst>
          </p:cNvPr>
          <p:cNvSpPr txBox="1"/>
          <p:nvPr/>
        </p:nvSpPr>
        <p:spPr>
          <a:xfrm>
            <a:off x="3290512" y="2046065"/>
            <a:ext cx="525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Waar in deze cyclus zou IaC kunnen werken?</a:t>
            </a:r>
            <a:endParaRPr lang="nl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FA704-294B-9FC6-D241-632E11B10F81}"/>
              </a:ext>
            </a:extLst>
          </p:cNvPr>
          <p:cNvSpPr txBox="1"/>
          <p:nvPr/>
        </p:nvSpPr>
        <p:spPr>
          <a:xfrm>
            <a:off x="3729878" y="5760938"/>
            <a:ext cx="487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DevOps cyclus voor software ontwikkeling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200788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Een paar belangrijke concepten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241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2996-6917-4DB2-A06E-2F030643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Overzicht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7DA9-55CC-4618-A9A3-CEFCE4203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03" y="2654104"/>
            <a:ext cx="7313582" cy="3505959"/>
          </a:xfrm>
        </p:spPr>
        <p:txBody>
          <a:bodyPr>
            <a:normAutofit/>
          </a:bodyPr>
          <a:lstStyle/>
          <a:p>
            <a:r>
              <a:rPr lang="en-US" sz="2800">
                <a:latin typeface="Lovelo Black" panose="02000000000000000000"/>
              </a:rPr>
              <a:t>Procedural </a:t>
            </a:r>
            <a:r>
              <a:rPr lang="en-US" sz="2800" dirty="0">
                <a:latin typeface="Lovelo Black" panose="02000000000000000000"/>
              </a:rPr>
              <a:t>vs Declarative</a:t>
            </a:r>
          </a:p>
          <a:p>
            <a:r>
              <a:rPr lang="en-US" sz="2800">
                <a:latin typeface="Lovelo Black" panose="02000000000000000000"/>
              </a:rPr>
              <a:t>Configuration drift</a:t>
            </a:r>
          </a:p>
          <a:p>
            <a:r>
              <a:rPr lang="en-US" sz="2800">
                <a:latin typeface="Lovelo Black" panose="02000000000000000000"/>
              </a:rPr>
              <a:t>Desired state</a:t>
            </a:r>
          </a:p>
          <a:p>
            <a:r>
              <a:rPr lang="en-US" sz="2800">
                <a:latin typeface="Lovelo Black" panose="02000000000000000000"/>
              </a:rPr>
              <a:t>Gevaren</a:t>
            </a:r>
            <a:endParaRPr lang="en-US" sz="2800" dirty="0">
              <a:latin typeface="Lovelo Black" panose="02000000000000000000"/>
            </a:endParaRPr>
          </a:p>
          <a:p>
            <a:pPr marL="0" indent="0">
              <a:buNone/>
            </a:pPr>
            <a:endParaRPr lang="en-NL" sz="2000" dirty="0">
              <a:latin typeface="Lovelo Black" panose="020000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4EBA0-BE13-A5BB-8F0A-D30020F5745D}"/>
              </a:ext>
            </a:extLst>
          </p:cNvPr>
          <p:cNvSpPr txBox="1"/>
          <p:nvPr/>
        </p:nvSpPr>
        <p:spPr>
          <a:xfrm>
            <a:off x="810001" y="12582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Belangrijke concepten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9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3e0dd3-9f41-4332-af75-ecc8fb3ca3d7">
      <Terms xmlns="http://schemas.microsoft.com/office/infopath/2007/PartnerControls"/>
    </lcf76f155ced4ddcb4097134ff3c332f>
    <TaxCatchAll xmlns="f669c3e6-20f3-43cb-b858-e3163ff922f3" xsi:nil="true"/>
    <SharedWithUsers xmlns="f669c3e6-20f3-43cb-b858-e3163ff922f3">
      <UserInfo>
        <DisplayName>Tommy de Jong</DisplayName>
        <AccountId>135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C623DC6C8BB43A9F505AD226CB442" ma:contentTypeVersion="18" ma:contentTypeDescription="Een nieuw document maken." ma:contentTypeScope="" ma:versionID="e8d78b03f699f3096ae0bcba9556d725">
  <xsd:schema xmlns:xsd="http://www.w3.org/2001/XMLSchema" xmlns:xs="http://www.w3.org/2001/XMLSchema" xmlns:p="http://schemas.microsoft.com/office/2006/metadata/properties" xmlns:ns2="f669c3e6-20f3-43cb-b858-e3163ff922f3" xmlns:ns3="b73e0dd3-9f41-4332-af75-ecc8fb3ca3d7" targetNamespace="http://schemas.microsoft.com/office/2006/metadata/properties" ma:root="true" ma:fieldsID="75fd3a20f7fd288599c762d0bec5d3b4" ns2:_="" ns3:_="">
    <xsd:import namespace="f669c3e6-20f3-43cb-b858-e3163ff922f3"/>
    <xsd:import namespace="b73e0dd3-9f41-4332-af75-ecc8fb3ca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c3e6-20f3-43cb-b858-e3163ff92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3df04e3a-2c57-4bce-b0ae-65f07756f144}" ma:internalName="TaxCatchAll" ma:showField="CatchAllData" ma:web="f669c3e6-20f3-43cb-b858-e3163ff92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e0dd3-9f41-4332-af75-ecc8fb3ca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E2BAE9-CE99-432B-BCDB-4ACE60690DDE}">
  <ds:schemaRefs>
    <ds:schemaRef ds:uri="6b74cff8-c9dd-419d-bc85-2c29e739379e"/>
    <ds:schemaRef ds:uri="b73e0dd3-9f41-4332-af75-ecc8fb3ca3d7"/>
    <ds:schemaRef ds:uri="c2837fbc-dbd8-4057-99e4-d22822c6504d"/>
    <ds:schemaRef ds:uri="f669c3e6-20f3-43cb-b858-e3163ff922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47662ED-57D3-41C6-9028-A61C73B5D79B}">
  <ds:schemaRefs>
    <ds:schemaRef ds:uri="b73e0dd3-9f41-4332-af75-ecc8fb3ca3d7"/>
    <ds:schemaRef ds:uri="f669c3e6-20f3-43cb-b858-e3163ff922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48CC60C-3011-4051-A86D-09F93ACB3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1697</Words>
  <Application>Microsoft Office PowerPoint</Application>
  <PresentationFormat>Widescreen</PresentationFormat>
  <Paragraphs>279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Century Gothic</vt:lpstr>
      <vt:lpstr>Consolas</vt:lpstr>
      <vt:lpstr>Lovelo Black</vt:lpstr>
      <vt:lpstr>Menlo</vt:lpstr>
      <vt:lpstr>Monaco</vt:lpstr>
      <vt:lpstr>ui-monospace</vt:lpstr>
      <vt:lpstr>Wingdings 2</vt:lpstr>
      <vt:lpstr>1_Quotable</vt:lpstr>
      <vt:lpstr>PowerPoint Presentation</vt:lpstr>
      <vt:lpstr>Introductie</vt:lpstr>
      <vt:lpstr>Leerdoelen</vt:lpstr>
      <vt:lpstr>PowerPoint Presentation</vt:lpstr>
      <vt:lpstr>Meet Henk &amp; Anne!</vt:lpstr>
      <vt:lpstr>IaC: Een introductie</vt:lpstr>
      <vt:lpstr>IaC in DevOps</vt:lpstr>
      <vt:lpstr>PowerPoint Presentation</vt:lpstr>
      <vt:lpstr>Overzicht</vt:lpstr>
      <vt:lpstr>Procedural vs Declarative</vt:lpstr>
      <vt:lpstr>Configuration drift</vt:lpstr>
      <vt:lpstr>Configuration drift</vt:lpstr>
      <vt:lpstr>Configuration drift</vt:lpstr>
      <vt:lpstr>Het concept Desired State</vt:lpstr>
      <vt:lpstr>Gevaren</vt:lpstr>
      <vt:lpstr>PowerPoint Presentation</vt:lpstr>
      <vt:lpstr>Terraform?</vt:lpstr>
      <vt:lpstr>Terraform workflow</vt:lpstr>
      <vt:lpstr>Terraform workflow</vt:lpstr>
      <vt:lpstr>PowerPoint Presentation</vt:lpstr>
      <vt:lpstr>Basis files</vt:lpstr>
      <vt:lpstr>Providers</vt:lpstr>
      <vt:lpstr>Quiz time!</vt:lpstr>
      <vt:lpstr>Resources</vt:lpstr>
      <vt:lpstr>Arguments en attributes</vt:lpstr>
      <vt:lpstr>Data sources</vt:lpstr>
      <vt:lpstr>References</vt:lpstr>
      <vt:lpstr>Variables</vt:lpstr>
      <vt:lpstr>Locals</vt:lpstr>
      <vt:lpstr>Locals</vt:lpstr>
      <vt:lpstr>Quiz time!</vt:lpstr>
      <vt:lpstr>Einde van module 1!</vt:lpstr>
      <vt:lpstr>Einde van module 1!</vt:lpstr>
      <vt:lpstr>We gaan iets bouwen!</vt:lpstr>
      <vt:lpstr>Ga naar…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koen.philipsen@nxp.com</dc:creator>
  <cp:lastModifiedBy>Tommy de Jong</cp:lastModifiedBy>
  <cp:revision>284</cp:revision>
  <dcterms:created xsi:type="dcterms:W3CDTF">2017-04-25T10:11:57Z</dcterms:created>
  <dcterms:modified xsi:type="dcterms:W3CDTF">2023-02-07T14:51:32Z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0x010100F63C623DC6C8BB43A9F505AD226CB442</vt:lpwstr>
  </property>
</Properties>
</file>